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7" r:id="rId7"/>
    <p:sldId id="268" r:id="rId8"/>
    <p:sldId id="260" r:id="rId9"/>
    <p:sldId id="261" r:id="rId10"/>
    <p:sldId id="262" r:id="rId11"/>
    <p:sldId id="263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378"/>
    <a:srgbClr val="0D73B5"/>
    <a:srgbClr val="4F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9" autoAdjust="0"/>
    <p:restoredTop sz="94717" autoAdjust="0"/>
  </p:normalViewPr>
  <p:slideViewPr>
    <p:cSldViewPr snapToGrid="0">
      <p:cViewPr varScale="1">
        <p:scale>
          <a:sx n="78" d="100"/>
          <a:sy n="78" d="100"/>
        </p:scale>
        <p:origin x="112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41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ona Jang" userId="e64fa9b0-3758-4abb-b805-ed3ba4df0eea" providerId="ADAL" clId="{D864E70B-B43D-45A6-B640-81400EF795DA}"/>
    <pc:docChg chg="custSel modSld">
      <pc:chgData name="Yeona Jang" userId="e64fa9b0-3758-4abb-b805-ed3ba4df0eea" providerId="ADAL" clId="{D864E70B-B43D-45A6-B640-81400EF795DA}" dt="2020-06-25T18:32:18.462" v="37" actId="20577"/>
      <pc:docMkLst>
        <pc:docMk/>
      </pc:docMkLst>
      <pc:sldChg chg="modSp mod">
        <pc:chgData name="Yeona Jang" userId="e64fa9b0-3758-4abb-b805-ed3ba4df0eea" providerId="ADAL" clId="{D864E70B-B43D-45A6-B640-81400EF795DA}" dt="2020-06-25T18:32:18.462" v="37" actId="20577"/>
        <pc:sldMkLst>
          <pc:docMk/>
          <pc:sldMk cId="879502871" sldId="266"/>
        </pc:sldMkLst>
        <pc:spChg chg="mod">
          <ac:chgData name="Yeona Jang" userId="e64fa9b0-3758-4abb-b805-ed3ba4df0eea" providerId="ADAL" clId="{D864E70B-B43D-45A6-B640-81400EF795DA}" dt="2020-06-25T18:32:18.462" v="37" actId="20577"/>
          <ac:spMkLst>
            <pc:docMk/>
            <pc:sldMk cId="879502871" sldId="266"/>
            <ac:spMk id="3" creationId="{BA521F44-3E53-FE4D-91F4-D9D6529E3DD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88CCFD-ABA1-D549-9151-D241D30053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1473A-4280-BC4D-8268-7CC019E0E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3E1C8-C3B5-3D4C-BCEA-F782ED53AA3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36CE2-1863-F543-9451-66BD2D7DAE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A5D48-3BBD-9E40-89F1-EA75EE6CA4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3BA58-BC8C-A84B-988D-1EC7157DB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24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54641-3AD9-42EE-9E4C-D28C5E55AE7A}" type="datetimeFigureOut">
              <a:rPr lang="en-CA" smtClean="0"/>
              <a:t>2020-06-25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17717-070E-4ADC-BEBE-70D776F6FD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915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73200" y="2065019"/>
            <a:ext cx="9144000" cy="20320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 b="1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200" y="4097019"/>
            <a:ext cx="9144000" cy="499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DF0FE4-CB8B-D840-8170-D1D9B5AE59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85" y="6329427"/>
            <a:ext cx="727651" cy="23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440E8A-C2E0-B84F-A5B8-0AAC2F04E4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6361244"/>
            <a:ext cx="1063906" cy="16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8D2AEB-8216-8C48-9DA6-DCAB8709BB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16" y="6345612"/>
            <a:ext cx="911250" cy="19440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7D08432-9C83-9642-A813-F9738EE7F4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2" y="58694"/>
            <a:ext cx="2829696" cy="88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9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662" y="897126"/>
            <a:ext cx="10188677" cy="116870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F4B9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B2D80F0-A910-6044-9905-DBCF3755C4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1662" y="2266950"/>
            <a:ext cx="10188575" cy="380523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chemeClr val="tx1"/>
              </a:buClr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FF293-668F-8442-93CE-0E26CD1A4217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75" y="6328150"/>
            <a:ext cx="741600" cy="23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F074E6-BB1D-8E49-AA15-C734B14598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6345612"/>
            <a:ext cx="1063902" cy="16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B0C379-4D27-A747-92E5-C70F4B414B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16" y="6345612"/>
            <a:ext cx="911250" cy="19440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D0F5BB-D20F-D64E-A04B-7367D2B6DB2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2" y="58694"/>
            <a:ext cx="2829696" cy="88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2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193CC93-8CF6-3D4A-8451-DDFF83A0D6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73200" y="2065019"/>
            <a:ext cx="9144000" cy="20320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 b="1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  <a:endParaRPr lang="en-CA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9429969-0D73-D44B-9734-82F42B5B0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3200" y="4097019"/>
            <a:ext cx="9144000" cy="499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A603C-0CDB-914E-950B-39238299D7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85" y="6329427"/>
            <a:ext cx="727651" cy="23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7E9A9-FCFD-2747-B504-3615FE5EA9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6361244"/>
            <a:ext cx="1063906" cy="16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6D67C6-9BBF-5B41-9433-27DF33A889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16" y="6345612"/>
            <a:ext cx="911250" cy="19440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FF20E4-89F4-8248-AFC5-ABFC6D2975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2" y="58694"/>
            <a:ext cx="2829696" cy="88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2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_Content slide sh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455C58-8176-B944-B5BD-4F77335C5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62" y="897129"/>
            <a:ext cx="10188677" cy="116870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F4B9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AA1AFD-E470-0543-994B-A740C87658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1662" y="2239242"/>
            <a:ext cx="10188575" cy="380523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00100" indent="-342900">
              <a:buFont typeface="Calibri" panose="020F0502020204030204" pitchFamily="34" charset="0"/>
              <a:buChar char="‒"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None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D57EE3-37AE-3741-B4DD-EA7A886477AB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75" y="6328150"/>
            <a:ext cx="741600" cy="23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7A2F68-A622-DD4E-BC8E-8FC5CDE643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6345612"/>
            <a:ext cx="1063902" cy="165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A8B27C-ED9A-8343-80FA-7FB76E88E6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16" y="6345612"/>
            <a:ext cx="911250" cy="194400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5C0BF0-0157-8445-B836-910E7F51C2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2" y="58694"/>
            <a:ext cx="2829696" cy="88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Content slide sh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637394B-ACE2-D548-8D24-DFFF91B7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62" y="906366"/>
            <a:ext cx="10188677" cy="116870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D73B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BD777D-E655-9B48-94F1-954E0D812B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1662" y="2239242"/>
            <a:ext cx="10188575" cy="380523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427497-D570-8940-B826-BE9420E4F0B9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75" y="6328150"/>
            <a:ext cx="741600" cy="23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EFBF93-0C49-5145-873F-C26FB4822A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6345612"/>
            <a:ext cx="1063902" cy="165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B08FF3-A90B-5542-AAA3-740A2C6633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16" y="6345612"/>
            <a:ext cx="911250" cy="194400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194E8D-8486-4349-889A-FC5D33B706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2" y="49458"/>
            <a:ext cx="2829696" cy="88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dient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7917764-A4F5-0846-A665-1DB7527F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62" y="943310"/>
            <a:ext cx="10188677" cy="116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E9098D-F09E-FF48-A105-66672154B8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1662" y="2266950"/>
            <a:ext cx="10188575" cy="380523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8FB7C-0FF7-C84B-94D7-1E9489741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85" y="6329427"/>
            <a:ext cx="727651" cy="23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4B2E0-3BAA-0D49-B3FB-3A8E566856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6361244"/>
            <a:ext cx="1063906" cy="16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9B0149-FFEE-CB43-8822-EF5572C4EA9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16" y="6345612"/>
            <a:ext cx="911250" cy="1944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DEAAD4-FC73-AF44-BD06-DE08E17913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2" y="58694"/>
            <a:ext cx="2829696" cy="88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_Content slide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7917764-A4F5-0846-A665-1DB7527F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62" y="1007962"/>
            <a:ext cx="10188677" cy="116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309C83-0B85-E142-9157-B56C9265D4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1662" y="2266950"/>
            <a:ext cx="10188575" cy="380523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033BA-6A65-AC4A-A939-D70F8D2F6A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85" y="6329427"/>
            <a:ext cx="727651" cy="23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EC0563-652A-CD49-B372-A57369DB4D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6361244"/>
            <a:ext cx="1063906" cy="16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0DA912-C7B8-A243-9F22-2E1072D7F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16" y="6345612"/>
            <a:ext cx="911250" cy="1944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3B294A-13DE-3A43-ABD4-486DF5C8D4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2" y="58694"/>
            <a:ext cx="2829696" cy="88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Content slide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54556CE-DCF4-6D4E-A0D0-42D6E9B37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62" y="980254"/>
            <a:ext cx="10188677" cy="116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4CD78C6-729A-864C-9B84-F03D21BF6B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1662" y="2266950"/>
            <a:ext cx="10188575" cy="380523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082DF-D769-2443-82B0-CD4FEE7BFC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85" y="6329427"/>
            <a:ext cx="727651" cy="23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FE881C-00DE-FF4F-AD7C-B58799EEEB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6361244"/>
            <a:ext cx="1063906" cy="16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468810-EECD-5F43-AD6E-529B4CBA7D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16" y="6345612"/>
            <a:ext cx="911250" cy="1944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8C81C3-B438-B94B-A16E-988CC209116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2" y="58694"/>
            <a:ext cx="2829696" cy="88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7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_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2A4FAA4-6139-A54E-A722-699CA554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63" y="1054142"/>
            <a:ext cx="6630530" cy="116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D1EC1E1F-0426-A84D-9637-B4B773093C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1663" y="2266950"/>
            <a:ext cx="5606402" cy="3805238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91593-6EA8-104D-B552-7C5EF7304D22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75" y="6328150"/>
            <a:ext cx="741600" cy="23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5D2959-72D6-B041-A6CF-C2718A1EC8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6345612"/>
            <a:ext cx="1063902" cy="16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AB5036-0D2E-3D4D-BCC4-DFB8C25E2D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16" y="6345612"/>
            <a:ext cx="911250" cy="19440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8EB85A-F555-BC43-9CA1-128877669CD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2" y="58694"/>
            <a:ext cx="2829696" cy="88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1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41F6DBA-6682-A140-A31D-86D939CE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62" y="1054142"/>
            <a:ext cx="6630529" cy="1168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47C8F84-F8E4-034A-8619-CAB953D607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1663" y="2266950"/>
            <a:ext cx="5642977" cy="3805238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8F5DF9-7EDE-774C-B95E-879AEA804C5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75" y="6328150"/>
            <a:ext cx="741600" cy="23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BA3D5E-E64A-D34D-AFA4-A7EB328E8A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6345612"/>
            <a:ext cx="1063902" cy="16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1A00B4-A835-FE48-BDA6-BB3A2F2A5D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16" y="6345612"/>
            <a:ext cx="911250" cy="1944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3CDE1C-1694-DD4C-A928-5BFE4AD76F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2" y="58694"/>
            <a:ext cx="2829696" cy="88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8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9">
            <a:extLst>
              <a:ext uri="{FF2B5EF4-FFF2-40B4-BE49-F238E27FC236}">
                <a16:creationId xmlns:a16="http://schemas.microsoft.com/office/drawing/2014/main" id="{4F2B9C67-05AA-6949-93F2-80CB65DE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61" y="978724"/>
            <a:ext cx="101886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C4E31AA8-A9C2-CB46-94A1-53C06B41EE06}"/>
              </a:ext>
            </a:extLst>
          </p:cNvPr>
          <p:cNvSpPr txBox="1">
            <a:spLocks/>
          </p:cNvSpPr>
          <p:nvPr userDrawn="1"/>
        </p:nvSpPr>
        <p:spPr>
          <a:xfrm>
            <a:off x="1001662" y="2266950"/>
            <a:ext cx="10188575" cy="38052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CBFE5-BAB9-3940-B480-0B09C5C537E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85" y="6329427"/>
            <a:ext cx="727651" cy="23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363202-75EF-9C4F-9770-E2FE32A225C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6361244"/>
            <a:ext cx="1063906" cy="16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2639F9-8718-3141-BE72-ECABA15E158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16" y="6345612"/>
            <a:ext cx="911250" cy="19440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18CA53-08EC-9C42-B950-C2FF767C530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2" y="58694"/>
            <a:ext cx="2829696" cy="88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1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5" r:id="rId4"/>
    <p:sldLayoutId id="2147483667" r:id="rId5"/>
    <p:sldLayoutId id="2147483665" r:id="rId6"/>
    <p:sldLayoutId id="2147483660" r:id="rId7"/>
    <p:sldLayoutId id="2147483666" r:id="rId8"/>
    <p:sldLayoutId id="2147483664" r:id="rId9"/>
    <p:sldLayoutId id="2147483654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2400" b="1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2D1602B-CBFB-1643-9C61-7F7D497909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6EE6B0A-E753-7A40-8291-7544052AD9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9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1DD76-E7F8-2245-9716-EEAC3F504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21F44-3E53-FE4D-91F4-D9D6529E3DD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0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59C6-D316-1E43-A1D9-75ED7ADEC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0CE16-4117-E544-851C-78555CC902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A34D-8D35-D540-8D4D-F4D6D3C97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BD7AA-F167-B84A-8FF7-7227386FC0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1662" y="2285895"/>
            <a:ext cx="10188575" cy="3805238"/>
          </a:xfrm>
        </p:spPr>
        <p:txBody>
          <a:bodyPr/>
          <a:lstStyle/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3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F21C-9B2D-2345-A10E-FAB2AD31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C05D-00C4-7D42-BF92-00C780E4FB2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3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A37E7-3654-4B49-891C-C237E0DD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208F7-1C4E-2543-AAE3-A33B54F4E5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7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A577-7286-2D48-BE8B-8CFBEA8E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88D22-31FC-F04D-BF8F-E84125C68F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7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0EC73-AC21-514A-B181-C969DBE6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D2076-316C-1544-B606-AF30D0C2CBB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0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BD97-326B-4943-B688-EA2DA7E5D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A2147-3449-3C4D-8790-B1D3546ECF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FC194-31B6-A940-BE0D-831778FA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DEFBA-F557-A14F-A1AF-01CB6B12306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2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Bluenotes GLOB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0EC5F8632EB438AA7CCEF6A597AC9" ma:contentTypeVersion="12" ma:contentTypeDescription="Create a new document." ma:contentTypeScope="" ma:versionID="8d52bf33f45240243a69baeb30b5160e">
  <xsd:schema xmlns:xsd="http://www.w3.org/2001/XMLSchema" xmlns:xs="http://www.w3.org/2001/XMLSchema" xmlns:p="http://schemas.microsoft.com/office/2006/metadata/properties" xmlns:ns2="656928fd-8264-4715-ab98-6a1c31885b73" xmlns:ns3="41a2095b-53f4-4c1f-93af-372b01987f42" targetNamespace="http://schemas.microsoft.com/office/2006/metadata/properties" ma:root="true" ma:fieldsID="58e1a374089bb7149501f92b0c16eb75" ns2:_="" ns3:_="">
    <xsd:import namespace="656928fd-8264-4715-ab98-6a1c31885b73"/>
    <xsd:import namespace="41a2095b-53f4-4c1f-93af-372b01987f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6928fd-8264-4715-ab98-6a1c31885b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2095b-53f4-4c1f-93af-372b01987f4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DD979-9B0A-4DA9-91FC-2238AB3CD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6928fd-8264-4715-ab98-6a1c31885b73"/>
    <ds:schemaRef ds:uri="41a2095b-53f4-4c1f-93af-372b01987f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4374EF-27AE-4C89-A7DD-D8C19DB3B8E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4505F7D-84D1-4575-A6BB-FF5AD0BD3D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0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Bluenotes GLOBAL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Dat Do</dc:creator>
  <cp:lastModifiedBy>Yeona Jang</cp:lastModifiedBy>
  <cp:revision>86</cp:revision>
  <dcterms:created xsi:type="dcterms:W3CDTF">2017-06-21T18:21:26Z</dcterms:created>
  <dcterms:modified xsi:type="dcterms:W3CDTF">2020-06-25T18:32:22Z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0x010100A9A0EC5F8632EB438AA7CCEF6A597AC9</vt:lpwstr>
  </property>
</Properties>
</file>