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6" r:id="rId6"/>
    <p:sldId id="269" r:id="rId7"/>
    <p:sldId id="270" r:id="rId8"/>
    <p:sldId id="274" r:id="rId9"/>
    <p:sldId id="272" r:id="rId10"/>
    <p:sldId id="26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BC9"/>
    <a:srgbClr val="1A2D58"/>
    <a:srgbClr val="4F4B9F"/>
    <a:srgbClr val="2F4378"/>
    <a:srgbClr val="0D7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9BF81-C161-451F-97C5-AC858C985489}" v="22" dt="2022-07-12T19:05:11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8" autoAdjust="0"/>
    <p:restoredTop sz="94682" autoAdjust="0"/>
  </p:normalViewPr>
  <p:slideViewPr>
    <p:cSldViewPr snapToGrid="0">
      <p:cViewPr varScale="1">
        <p:scale>
          <a:sx n="55" d="100"/>
          <a:sy n="55" d="100"/>
        </p:scale>
        <p:origin x="126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ona Jang" userId="e64fa9b0-3758-4abb-b805-ed3ba4df0eea" providerId="ADAL" clId="{2389BF81-C161-451F-97C5-AC858C985489}"/>
    <pc:docChg chg="custSel addSld modSld">
      <pc:chgData name="Yeona Jang" userId="e64fa9b0-3758-4abb-b805-ed3ba4df0eea" providerId="ADAL" clId="{2389BF81-C161-451F-97C5-AC858C985489}" dt="2022-07-12T19:05:11.497" v="22" actId="20577"/>
      <pc:docMkLst>
        <pc:docMk/>
      </pc:docMkLst>
      <pc:sldChg chg="modSp new mod">
        <pc:chgData name="Yeona Jang" userId="e64fa9b0-3758-4abb-b805-ed3ba4df0eea" providerId="ADAL" clId="{2389BF81-C161-451F-97C5-AC858C985489}" dt="2022-07-12T19:05:11.497" v="22" actId="20577"/>
        <pc:sldMkLst>
          <pc:docMk/>
          <pc:sldMk cId="1890118001" sldId="276"/>
        </pc:sldMkLst>
        <pc:spChg chg="mod">
          <ac:chgData name="Yeona Jang" userId="e64fa9b0-3758-4abb-b805-ed3ba4df0eea" providerId="ADAL" clId="{2389BF81-C161-451F-97C5-AC858C985489}" dt="2022-07-12T19:05:11.497" v="22" actId="20577"/>
          <ac:spMkLst>
            <pc:docMk/>
            <pc:sldMk cId="1890118001" sldId="276"/>
            <ac:spMk id="3" creationId="{7CAC9B19-268E-D122-9793-32AED29159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88CCFD-ABA1-D549-9151-D241D3005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1473A-4280-BC4D-8268-7CC019E0E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E1C8-C3B5-3D4C-BCEA-F782ED53AA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36CE2-1863-F543-9451-66BD2D7DAE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5D48-3BBD-9E40-89F1-EA75EE6CA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BA58-BC8C-A84B-988D-1EC7157D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2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4641-3AD9-42EE-9E4C-D28C5E55AE7A}" type="datetimeFigureOut">
              <a:rPr lang="en-CA" smtClean="0"/>
              <a:t>2022-07-12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17717-070E-4ADC-BEBE-70D776F6FD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1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-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3200" y="2412999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4705758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6114CE-4C06-9748-B497-AF449A002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688" y="6533923"/>
            <a:ext cx="1609677" cy="25055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B58D28D5-BD76-D847-87EF-C50A32748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904" y="642529"/>
            <a:ext cx="4362192" cy="144551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62AC8E-13C1-4F06-B438-C3E6B87E31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" y="6506680"/>
            <a:ext cx="1315249" cy="2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F0DA62BD-AB18-C24D-B4F9-A65769745FDD}"/>
              </a:ext>
            </a:extLst>
          </p:cNvPr>
          <p:cNvSpPr/>
          <p:nvPr userDrawn="1"/>
        </p:nvSpPr>
        <p:spPr>
          <a:xfrm>
            <a:off x="-54971" y="-23749"/>
            <a:ext cx="9156148" cy="6945521"/>
          </a:xfrm>
          <a:custGeom>
            <a:avLst/>
            <a:gdLst>
              <a:gd name="connsiteX0" fmla="*/ 0 w 11020176"/>
              <a:gd name="connsiteY0" fmla="*/ 6858000 h 6858000"/>
              <a:gd name="connsiteX1" fmla="*/ 1714500 w 11020176"/>
              <a:gd name="connsiteY1" fmla="*/ 0 h 6858000"/>
              <a:gd name="connsiteX2" fmla="*/ 11020176 w 11020176"/>
              <a:gd name="connsiteY2" fmla="*/ 0 h 6858000"/>
              <a:gd name="connsiteX3" fmla="*/ 9305676 w 11020176"/>
              <a:gd name="connsiteY3" fmla="*/ 6858000 h 6858000"/>
              <a:gd name="connsiteX4" fmla="*/ 0 w 11020176"/>
              <a:gd name="connsiteY4" fmla="*/ 6858000 h 6858000"/>
              <a:gd name="connsiteX0" fmla="*/ 1757120 w 9305676"/>
              <a:gd name="connsiteY0" fmla="*/ 6563532 h 6858000"/>
              <a:gd name="connsiteX1" fmla="*/ 0 w 9305676"/>
              <a:gd name="connsiteY1" fmla="*/ 0 h 6858000"/>
              <a:gd name="connsiteX2" fmla="*/ 9305676 w 9305676"/>
              <a:gd name="connsiteY2" fmla="*/ 0 h 6858000"/>
              <a:gd name="connsiteX3" fmla="*/ 7591176 w 9305676"/>
              <a:gd name="connsiteY3" fmla="*/ 6858000 h 6858000"/>
              <a:gd name="connsiteX4" fmla="*/ 1757120 w 9305676"/>
              <a:gd name="connsiteY4" fmla="*/ 6563532 h 6858000"/>
              <a:gd name="connsiteX0" fmla="*/ 5812 w 9305676"/>
              <a:gd name="connsiteY0" fmla="*/ 6888997 h 6888997"/>
              <a:gd name="connsiteX1" fmla="*/ 0 w 9305676"/>
              <a:gd name="connsiteY1" fmla="*/ 0 h 6888997"/>
              <a:gd name="connsiteX2" fmla="*/ 9305676 w 9305676"/>
              <a:gd name="connsiteY2" fmla="*/ 0 h 6888997"/>
              <a:gd name="connsiteX3" fmla="*/ 7591176 w 9305676"/>
              <a:gd name="connsiteY3" fmla="*/ 6858000 h 6888997"/>
              <a:gd name="connsiteX4" fmla="*/ 5812 w 9305676"/>
              <a:gd name="connsiteY4" fmla="*/ 6888997 h 6888997"/>
              <a:gd name="connsiteX0" fmla="*/ 5812 w 9305676"/>
              <a:gd name="connsiteY0" fmla="*/ 6888997 h 6888997"/>
              <a:gd name="connsiteX1" fmla="*/ 0 w 9305676"/>
              <a:gd name="connsiteY1" fmla="*/ 0 h 6888997"/>
              <a:gd name="connsiteX2" fmla="*/ 9305676 w 9305676"/>
              <a:gd name="connsiteY2" fmla="*/ 0 h 6888997"/>
              <a:gd name="connsiteX3" fmla="*/ 7474920 w 9305676"/>
              <a:gd name="connsiteY3" fmla="*/ 6858000 h 6888997"/>
              <a:gd name="connsiteX4" fmla="*/ 5812 w 9305676"/>
              <a:gd name="connsiteY4" fmla="*/ 6888997 h 6888997"/>
              <a:gd name="connsiteX0" fmla="*/ 5812 w 9214242"/>
              <a:gd name="connsiteY0" fmla="*/ 6934716 h 6934716"/>
              <a:gd name="connsiteX1" fmla="*/ 0 w 9214242"/>
              <a:gd name="connsiteY1" fmla="*/ 45719 h 6934716"/>
              <a:gd name="connsiteX2" fmla="*/ 9214242 w 9214242"/>
              <a:gd name="connsiteY2" fmla="*/ 0 h 6934716"/>
              <a:gd name="connsiteX3" fmla="*/ 7474920 w 9214242"/>
              <a:gd name="connsiteY3" fmla="*/ 6903719 h 6934716"/>
              <a:gd name="connsiteX4" fmla="*/ 5812 w 9214242"/>
              <a:gd name="connsiteY4" fmla="*/ 6934716 h 6934716"/>
              <a:gd name="connsiteX0" fmla="*/ 5812 w 9195581"/>
              <a:gd name="connsiteY0" fmla="*/ 6888997 h 6888997"/>
              <a:gd name="connsiteX1" fmla="*/ 0 w 9195581"/>
              <a:gd name="connsiteY1" fmla="*/ 0 h 6888997"/>
              <a:gd name="connsiteX2" fmla="*/ 9195581 w 9195581"/>
              <a:gd name="connsiteY2" fmla="*/ 0 h 6888997"/>
              <a:gd name="connsiteX3" fmla="*/ 7474920 w 9195581"/>
              <a:gd name="connsiteY3" fmla="*/ 6858000 h 6888997"/>
              <a:gd name="connsiteX4" fmla="*/ 5812 w 9195581"/>
              <a:gd name="connsiteY4" fmla="*/ 6888997 h 6888997"/>
              <a:gd name="connsiteX0" fmla="*/ 195896 w 9195581"/>
              <a:gd name="connsiteY0" fmla="*/ 6900877 h 6900877"/>
              <a:gd name="connsiteX1" fmla="*/ 0 w 9195581"/>
              <a:gd name="connsiteY1" fmla="*/ 0 h 6900877"/>
              <a:gd name="connsiteX2" fmla="*/ 9195581 w 9195581"/>
              <a:gd name="connsiteY2" fmla="*/ 0 h 6900877"/>
              <a:gd name="connsiteX3" fmla="*/ 7474920 w 9195581"/>
              <a:gd name="connsiteY3" fmla="*/ 6858000 h 6900877"/>
              <a:gd name="connsiteX4" fmla="*/ 195896 w 9195581"/>
              <a:gd name="connsiteY4" fmla="*/ 6900877 h 6900877"/>
              <a:gd name="connsiteX0" fmla="*/ 65213 w 9195581"/>
              <a:gd name="connsiteY0" fmla="*/ 6924638 h 6924638"/>
              <a:gd name="connsiteX1" fmla="*/ 0 w 9195581"/>
              <a:gd name="connsiteY1" fmla="*/ 0 h 6924638"/>
              <a:gd name="connsiteX2" fmla="*/ 9195581 w 9195581"/>
              <a:gd name="connsiteY2" fmla="*/ 0 h 6924638"/>
              <a:gd name="connsiteX3" fmla="*/ 7474920 w 9195581"/>
              <a:gd name="connsiteY3" fmla="*/ 6858000 h 6924638"/>
              <a:gd name="connsiteX4" fmla="*/ 65213 w 9195581"/>
              <a:gd name="connsiteY4" fmla="*/ 6924638 h 6924638"/>
              <a:gd name="connsiteX0" fmla="*/ 35 w 9130403"/>
              <a:gd name="connsiteY0" fmla="*/ 6924638 h 6924638"/>
              <a:gd name="connsiteX1" fmla="*/ 77385 w 9130403"/>
              <a:gd name="connsiteY1" fmla="*/ 0 h 6924638"/>
              <a:gd name="connsiteX2" fmla="*/ 9130403 w 9130403"/>
              <a:gd name="connsiteY2" fmla="*/ 0 h 6924638"/>
              <a:gd name="connsiteX3" fmla="*/ 7409742 w 9130403"/>
              <a:gd name="connsiteY3" fmla="*/ 6858000 h 6924638"/>
              <a:gd name="connsiteX4" fmla="*/ 35 w 9130403"/>
              <a:gd name="connsiteY4" fmla="*/ 6924638 h 6924638"/>
              <a:gd name="connsiteX0" fmla="*/ 29572 w 9159940"/>
              <a:gd name="connsiteY0" fmla="*/ 6948398 h 6948398"/>
              <a:gd name="connsiteX1" fmla="*/ 0 w 9159940"/>
              <a:gd name="connsiteY1" fmla="*/ 0 h 6948398"/>
              <a:gd name="connsiteX2" fmla="*/ 9159940 w 9159940"/>
              <a:gd name="connsiteY2" fmla="*/ 23760 h 6948398"/>
              <a:gd name="connsiteX3" fmla="*/ 7439279 w 9159940"/>
              <a:gd name="connsiteY3" fmla="*/ 6881760 h 6948398"/>
              <a:gd name="connsiteX4" fmla="*/ 29572 w 9159940"/>
              <a:gd name="connsiteY4" fmla="*/ 6948398 h 6948398"/>
              <a:gd name="connsiteX0" fmla="*/ 29572 w 9159940"/>
              <a:gd name="connsiteY0" fmla="*/ 6948398 h 6948398"/>
              <a:gd name="connsiteX1" fmla="*/ 0 w 9159940"/>
              <a:gd name="connsiteY1" fmla="*/ 0 h 6948398"/>
              <a:gd name="connsiteX2" fmla="*/ 9159940 w 9159940"/>
              <a:gd name="connsiteY2" fmla="*/ 23760 h 6948398"/>
              <a:gd name="connsiteX3" fmla="*/ 7427400 w 9159940"/>
              <a:gd name="connsiteY3" fmla="*/ 6917401 h 6948398"/>
              <a:gd name="connsiteX4" fmla="*/ 29572 w 9159940"/>
              <a:gd name="connsiteY4" fmla="*/ 6948398 h 6948398"/>
              <a:gd name="connsiteX0" fmla="*/ 29572 w 9171821"/>
              <a:gd name="connsiteY0" fmla="*/ 6960279 h 6960279"/>
              <a:gd name="connsiteX1" fmla="*/ 0 w 9171821"/>
              <a:gd name="connsiteY1" fmla="*/ 11881 h 6960279"/>
              <a:gd name="connsiteX2" fmla="*/ 9171821 w 9171821"/>
              <a:gd name="connsiteY2" fmla="*/ 0 h 6960279"/>
              <a:gd name="connsiteX3" fmla="*/ 7427400 w 9171821"/>
              <a:gd name="connsiteY3" fmla="*/ 6929282 h 6960279"/>
              <a:gd name="connsiteX4" fmla="*/ 29572 w 9171821"/>
              <a:gd name="connsiteY4" fmla="*/ 6960279 h 6960279"/>
              <a:gd name="connsiteX0" fmla="*/ 29572 w 9159940"/>
              <a:gd name="connsiteY0" fmla="*/ 6948398 h 6948398"/>
              <a:gd name="connsiteX1" fmla="*/ 0 w 9159940"/>
              <a:gd name="connsiteY1" fmla="*/ 0 h 6948398"/>
              <a:gd name="connsiteX2" fmla="*/ 9159940 w 9159940"/>
              <a:gd name="connsiteY2" fmla="*/ 11880 h 6948398"/>
              <a:gd name="connsiteX3" fmla="*/ 7427400 w 9159940"/>
              <a:gd name="connsiteY3" fmla="*/ 6917401 h 6948398"/>
              <a:gd name="connsiteX4" fmla="*/ 29572 w 9159940"/>
              <a:gd name="connsiteY4" fmla="*/ 6948398 h 694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940" h="6948398">
                <a:moveTo>
                  <a:pt x="29572" y="6948398"/>
                </a:moveTo>
                <a:cubicBezTo>
                  <a:pt x="27635" y="4652066"/>
                  <a:pt x="1937" y="2296332"/>
                  <a:pt x="0" y="0"/>
                </a:cubicBezTo>
                <a:lnTo>
                  <a:pt x="9159940" y="11880"/>
                </a:lnTo>
                <a:lnTo>
                  <a:pt x="7427400" y="6917401"/>
                </a:lnTo>
                <a:lnTo>
                  <a:pt x="29572" y="6948398"/>
                </a:lnTo>
                <a:close/>
              </a:path>
            </a:pathLst>
          </a:custGeom>
          <a:solidFill>
            <a:srgbClr val="604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A4FAA4-6139-A54E-A722-699CA554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35" y="244806"/>
            <a:ext cx="6630530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D1EC1E1F-0426-A84D-9637-B4B773093C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062" y="1682069"/>
            <a:ext cx="6630530" cy="4346771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>
              <a:defRPr sz="2000" b="1"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>
              <a:defRPr sz="1800" b="1">
                <a:latin typeface="Leelawadee UI" panose="020B0502040204020203" pitchFamily="34" charset="-34"/>
                <a:cs typeface="Leelawadee UI" panose="020B0502040204020203" pitchFamily="34" charset="-34"/>
              </a:defRPr>
            </a:lvl3pPr>
            <a:lvl4pPr>
              <a:defRPr sz="1600" b="1">
                <a:latin typeface="Leelawadee UI" panose="020B0502040204020203" pitchFamily="34" charset="-34"/>
                <a:cs typeface="Leelawadee UI" panose="020B0502040204020203" pitchFamily="34" charset="-34"/>
              </a:defRPr>
            </a:lvl4pPr>
            <a:lvl5pPr>
              <a:defRPr sz="1600" b="1">
                <a:latin typeface="Leelawadee UI" panose="020B0502040204020203" pitchFamily="34" charset="-34"/>
                <a:cs typeface="Leelawadee UI" panose="020B05020402040202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5430209D-75DE-874A-AFEF-FC61C1277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2" y="6272815"/>
            <a:ext cx="1609677" cy="533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D6AA4A-9831-0F4D-B49D-31C6D7DDF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724" y="6430887"/>
            <a:ext cx="1609677" cy="250551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F6798888-B366-2240-B49C-A450223FA1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87" y="6272815"/>
            <a:ext cx="1575921" cy="522217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4029F1-CB86-AF43-A800-E1D1B2AFB4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4" y="6395026"/>
            <a:ext cx="1315249" cy="277794"/>
          </a:xfrm>
          <a:prstGeom prst="rect">
            <a:avLst/>
          </a:prstGeom>
        </p:spPr>
      </p:pic>
      <p:pic>
        <p:nvPicPr>
          <p:cNvPr id="10" name="Picture Placeholder 5" descr="A picture containing person, indoor, beverage&#10;&#10;Description automatically generated">
            <a:extLst>
              <a:ext uri="{FF2B5EF4-FFF2-40B4-BE49-F238E27FC236}">
                <a16:creationId xmlns:a16="http://schemas.microsoft.com/office/drawing/2014/main" id="{13324C29-40F6-47E9-998D-A535D6530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671" y="-11876"/>
            <a:ext cx="4648955" cy="6917377"/>
          </a:xfrm>
          <a:custGeom>
            <a:avLst/>
            <a:gdLst>
              <a:gd name="connsiteX0" fmla="*/ 0 w 5775702"/>
              <a:gd name="connsiteY0" fmla="*/ 0 h 6858000"/>
              <a:gd name="connsiteX1" fmla="*/ 5775702 w 5775702"/>
              <a:gd name="connsiteY1" fmla="*/ 0 h 6858000"/>
              <a:gd name="connsiteX2" fmla="*/ 5775702 w 5775702"/>
              <a:gd name="connsiteY2" fmla="*/ 6858000 h 6858000"/>
              <a:gd name="connsiteX3" fmla="*/ 0 w 5775702"/>
              <a:gd name="connsiteY3" fmla="*/ 6858000 h 6858000"/>
              <a:gd name="connsiteX4" fmla="*/ 0 w 5775702"/>
              <a:gd name="connsiteY4" fmla="*/ 0 h 6858000"/>
              <a:gd name="connsiteX0" fmla="*/ 2882685 w 5775702"/>
              <a:gd name="connsiteY0" fmla="*/ 0 h 6858000"/>
              <a:gd name="connsiteX1" fmla="*/ 5775702 w 5775702"/>
              <a:gd name="connsiteY1" fmla="*/ 0 h 6858000"/>
              <a:gd name="connsiteX2" fmla="*/ 5775702 w 5775702"/>
              <a:gd name="connsiteY2" fmla="*/ 6858000 h 6858000"/>
              <a:gd name="connsiteX3" fmla="*/ 0 w 5775702"/>
              <a:gd name="connsiteY3" fmla="*/ 6858000 h 6858000"/>
              <a:gd name="connsiteX4" fmla="*/ 2882685 w 5775702"/>
              <a:gd name="connsiteY4" fmla="*/ 0 h 6858000"/>
              <a:gd name="connsiteX0" fmla="*/ 1720312 w 4613329"/>
              <a:gd name="connsiteY0" fmla="*/ 0 h 6888996"/>
              <a:gd name="connsiteX1" fmla="*/ 4613329 w 4613329"/>
              <a:gd name="connsiteY1" fmla="*/ 0 h 6888996"/>
              <a:gd name="connsiteX2" fmla="*/ 4613329 w 4613329"/>
              <a:gd name="connsiteY2" fmla="*/ 6858000 h 6888996"/>
              <a:gd name="connsiteX3" fmla="*/ 0 w 4613329"/>
              <a:gd name="connsiteY3" fmla="*/ 6888996 h 6888996"/>
              <a:gd name="connsiteX4" fmla="*/ 1720312 w 4613329"/>
              <a:gd name="connsiteY4" fmla="*/ 0 h 6888996"/>
              <a:gd name="connsiteX0" fmla="*/ 1720312 w 4648955"/>
              <a:gd name="connsiteY0" fmla="*/ 0 h 6905502"/>
              <a:gd name="connsiteX1" fmla="*/ 4613329 w 4648955"/>
              <a:gd name="connsiteY1" fmla="*/ 0 h 6905502"/>
              <a:gd name="connsiteX2" fmla="*/ 4648955 w 4648955"/>
              <a:gd name="connsiteY2" fmla="*/ 6905502 h 6905502"/>
              <a:gd name="connsiteX3" fmla="*/ 0 w 4648955"/>
              <a:gd name="connsiteY3" fmla="*/ 6888996 h 6905502"/>
              <a:gd name="connsiteX4" fmla="*/ 1720312 w 4648955"/>
              <a:gd name="connsiteY4" fmla="*/ 0 h 6905502"/>
              <a:gd name="connsiteX0" fmla="*/ 1732188 w 4648955"/>
              <a:gd name="connsiteY0" fmla="*/ 0 h 6953003"/>
              <a:gd name="connsiteX1" fmla="*/ 4613329 w 4648955"/>
              <a:gd name="connsiteY1" fmla="*/ 47501 h 6953003"/>
              <a:gd name="connsiteX2" fmla="*/ 4648955 w 4648955"/>
              <a:gd name="connsiteY2" fmla="*/ 6953003 h 6953003"/>
              <a:gd name="connsiteX3" fmla="*/ 0 w 4648955"/>
              <a:gd name="connsiteY3" fmla="*/ 6936497 h 6953003"/>
              <a:gd name="connsiteX4" fmla="*/ 1732188 w 4648955"/>
              <a:gd name="connsiteY4" fmla="*/ 0 h 6953003"/>
              <a:gd name="connsiteX0" fmla="*/ 1732188 w 4648955"/>
              <a:gd name="connsiteY0" fmla="*/ 0 h 6953003"/>
              <a:gd name="connsiteX1" fmla="*/ 4637079 w 4648955"/>
              <a:gd name="connsiteY1" fmla="*/ 47501 h 6953003"/>
              <a:gd name="connsiteX2" fmla="*/ 4648955 w 4648955"/>
              <a:gd name="connsiteY2" fmla="*/ 6953003 h 6953003"/>
              <a:gd name="connsiteX3" fmla="*/ 0 w 4648955"/>
              <a:gd name="connsiteY3" fmla="*/ 6936497 h 6953003"/>
              <a:gd name="connsiteX4" fmla="*/ 1732188 w 4648955"/>
              <a:gd name="connsiteY4" fmla="*/ 0 h 6953003"/>
              <a:gd name="connsiteX0" fmla="*/ 1720312 w 4648955"/>
              <a:gd name="connsiteY0" fmla="*/ 0 h 6917377"/>
              <a:gd name="connsiteX1" fmla="*/ 4637079 w 4648955"/>
              <a:gd name="connsiteY1" fmla="*/ 11875 h 6917377"/>
              <a:gd name="connsiteX2" fmla="*/ 4648955 w 4648955"/>
              <a:gd name="connsiteY2" fmla="*/ 6917377 h 6917377"/>
              <a:gd name="connsiteX3" fmla="*/ 0 w 4648955"/>
              <a:gd name="connsiteY3" fmla="*/ 6900871 h 6917377"/>
              <a:gd name="connsiteX4" fmla="*/ 1720312 w 4648955"/>
              <a:gd name="connsiteY4" fmla="*/ 0 h 69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955" h="6917377">
                <a:moveTo>
                  <a:pt x="1720312" y="0"/>
                </a:moveTo>
                <a:lnTo>
                  <a:pt x="4637079" y="11875"/>
                </a:lnTo>
                <a:cubicBezTo>
                  <a:pt x="4641038" y="2313709"/>
                  <a:pt x="4644996" y="4615543"/>
                  <a:pt x="4648955" y="6917377"/>
                </a:cubicBezTo>
                <a:lnTo>
                  <a:pt x="0" y="6900871"/>
                </a:lnTo>
                <a:lnTo>
                  <a:pt x="1720312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571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93CC93-8CF6-3D4A-8451-DDFF83A0D6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3200" y="2183438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CA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429969-0D73-D44B-9734-82F42B5B0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9673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AED0D-FA68-4045-812B-F737F06BA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688" y="6533923"/>
            <a:ext cx="1609677" cy="250551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71BF80F-CB62-432F-A42A-A0558D42ED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104" y="310020"/>
            <a:ext cx="4362192" cy="144551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8B4DC2-30A1-48E4-AA8E-899EE12063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" y="6506680"/>
            <a:ext cx="1315249" cy="2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455C58-8176-B944-B5BD-4F77335C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1" y="206067"/>
            <a:ext cx="11315029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A1AFD-E470-0543-994B-A740C87658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062" y="1690255"/>
            <a:ext cx="11315029" cy="397560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 marL="800100" indent="-342900">
              <a:buFont typeface="Calibri" panose="020F0502020204030204" pitchFamily="34" charset="0"/>
              <a:buChar char="‒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1284A50-FC65-6A45-BA67-6FE0662D7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501" y="6294478"/>
            <a:ext cx="1579386" cy="523365"/>
          </a:xfrm>
          <a:prstGeom prst="rect">
            <a:avLst/>
          </a:prstGeom>
        </p:spPr>
      </p:pic>
      <p:pic>
        <p:nvPicPr>
          <p:cNvPr id="21" name="Picture 20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2A59D1F-DA0A-204B-8FF2-7C2A0C712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1" y="6226178"/>
            <a:ext cx="1609677" cy="659967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C761CB2-F4CD-8D4E-B190-18DB2A9FBF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2" y="6277513"/>
            <a:ext cx="1609677" cy="533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B9F2F-F670-C04E-94D2-7557CAF1ED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3" y="6386341"/>
            <a:ext cx="1315249" cy="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-2COLUMNS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455C58-8176-B944-B5BD-4F77335C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2" y="363939"/>
            <a:ext cx="11315029" cy="60461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A1AFD-E470-0543-994B-A740C87658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062" y="2724727"/>
            <a:ext cx="5224967" cy="314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 marL="800100" indent="-342900">
              <a:buFont typeface="Calibri" panose="020F0502020204030204" pitchFamily="34" charset="0"/>
              <a:buChar char="‒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 marL="91440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52B554-5F11-BB4A-B0B7-1A6C8FD2A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062" y="1551093"/>
            <a:ext cx="5224967" cy="9284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CA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FA320BB-2E84-EF41-80A2-856A42DEDE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4104" y="2724727"/>
            <a:ext cx="5224967" cy="314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 marL="800100" indent="-342900">
              <a:buFont typeface="Calibri" panose="020F0502020204030204" pitchFamily="34" charset="0"/>
              <a:buChar char="‒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 marL="91440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FA485EF-77FD-3949-8DD6-84D7BE5CC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501" y="6294478"/>
            <a:ext cx="1579386" cy="523365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27B854F-E206-8E4F-9A93-CC0EF1D64C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1" y="6226178"/>
            <a:ext cx="1609677" cy="65996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D44B7B6-48E5-1842-9DA0-9F6A3E6C97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2" y="6277513"/>
            <a:ext cx="1609677" cy="53340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8B661-EC3D-214A-BBEA-3BCBE3739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350" y="1550488"/>
            <a:ext cx="5224463" cy="928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C541B0-38AA-BB4C-9032-126AA49ABB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3" y="6386341"/>
            <a:ext cx="1315249" cy="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-BIG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56" y="868208"/>
            <a:ext cx="1144788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B2D80F0-A910-6044-9905-DBCF3755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25" y="2260378"/>
            <a:ext cx="11447887" cy="38106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>
              <a:buClr>
                <a:schemeClr val="tx1"/>
              </a:buClr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5DA87DB-0035-CF43-975E-4DC9A198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70" y="4666"/>
            <a:ext cx="1931602" cy="64008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FD018B4-9839-F848-AB16-F01C047BA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501" y="6294478"/>
            <a:ext cx="1579386" cy="523365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BDE3A3A-0A83-ED4A-A4E5-5703D1B1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1" y="6226178"/>
            <a:ext cx="1609677" cy="659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9C6F1-B056-0144-B4E1-3A56DF6E60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98" y="6386341"/>
            <a:ext cx="1315249" cy="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ntent slide shape">
    <p:bg>
      <p:bgPr>
        <a:gradFill>
          <a:gsLst>
            <a:gs pos="19000">
              <a:srgbClr val="604BC9"/>
            </a:gs>
            <a:gs pos="26000">
              <a:srgbClr val="604BC9">
                <a:lumMod val="92327"/>
                <a:lumOff val="7673"/>
              </a:srgbClr>
            </a:gs>
            <a:gs pos="48000">
              <a:srgbClr val="604BC9"/>
            </a:gs>
            <a:gs pos="98000">
              <a:srgbClr val="1A2D58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37394B-ACE2-D548-8D24-DFFF91B7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320420"/>
            <a:ext cx="11249891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BD777D-E655-9B48-94F1-954E0D812B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116" y="1727199"/>
            <a:ext cx="11249993" cy="454561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30223D-E316-A54A-A5A0-8F2F27CD8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1" y="6430887"/>
            <a:ext cx="1609677" cy="250551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9C2028F0-9999-834C-A949-94B18D075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2" y="6272815"/>
            <a:ext cx="1609677" cy="53340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2940F865-D66B-5649-B0DA-C5F82B5575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04" y="6272815"/>
            <a:ext cx="1575921" cy="52221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37A519-5B2F-1246-BF63-7C3126ADE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4" y="6395026"/>
            <a:ext cx="1315249" cy="2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5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ST+IMAGE">
    <p:bg>
      <p:bgPr>
        <a:gradFill>
          <a:gsLst>
            <a:gs pos="19000">
              <a:srgbClr val="604BC9"/>
            </a:gs>
            <a:gs pos="26000">
              <a:srgbClr val="604BC9">
                <a:lumMod val="92327"/>
                <a:lumOff val="7673"/>
              </a:srgbClr>
            </a:gs>
            <a:gs pos="48000">
              <a:srgbClr val="604BC9"/>
            </a:gs>
            <a:gs pos="98000">
              <a:srgbClr val="1A2D58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17764-A4F5-0846-A665-1DB7527F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618" y="526472"/>
            <a:ext cx="6608514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309C83-0B85-E142-9157-B56C9265D4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4618" y="1985819"/>
            <a:ext cx="6608617" cy="40170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>
              <a:defRPr sz="2000" b="0"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A2BB0A58-ED05-8A48-8171-8B950B6FEE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364" y="526472"/>
            <a:ext cx="4391891" cy="54764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526881-3A07-5847-AE7E-8E0CC1270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1" y="6430887"/>
            <a:ext cx="1609677" cy="250551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35A92AD0-D9F0-684D-BB62-8B442AC43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2" y="6272815"/>
            <a:ext cx="1609677" cy="533403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BFEDB8E4-3D8C-5841-89BA-40206DC90B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04" y="6272815"/>
            <a:ext cx="1575921" cy="522217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FD54BC-72C9-274E-9123-D8D5431425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4" y="6395026"/>
            <a:ext cx="1315249" cy="2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DA6485-909D-734E-A7BC-A31BF2AF0F7E}"/>
              </a:ext>
            </a:extLst>
          </p:cNvPr>
          <p:cNvSpPr/>
          <p:nvPr userDrawn="1"/>
        </p:nvSpPr>
        <p:spPr>
          <a:xfrm>
            <a:off x="8839200" y="5209437"/>
            <a:ext cx="3352800" cy="1648561"/>
          </a:xfrm>
          <a:prstGeom prst="rect">
            <a:avLst/>
          </a:prstGeom>
          <a:solidFill>
            <a:srgbClr val="604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17764-A4F5-0846-A665-1DB7527F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323273"/>
            <a:ext cx="7922609" cy="1225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604BC9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E9098D-F09E-FF48-A105-66672154B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273" y="1708727"/>
            <a:ext cx="8098101" cy="446044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>
              <a:defRPr sz="2000" b="0"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40372-DF7F-A842-A839-D5B5DF703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8590" y="5508823"/>
            <a:ext cx="2434019" cy="104978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7E00D3-C728-F64B-9681-D50BAB44BE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9200" y="0"/>
            <a:ext cx="3352800" cy="52094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0D0DAE5-7EE2-4A3A-B3EC-C9851CA28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353" y="6228626"/>
            <a:ext cx="1609677" cy="65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BEA7C-B8CB-4136-9144-F736A88653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" y="6418317"/>
            <a:ext cx="1315249" cy="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F0DA62BD-AB18-C24D-B4F9-A65769745FDD}"/>
              </a:ext>
            </a:extLst>
          </p:cNvPr>
          <p:cNvSpPr/>
          <p:nvPr userDrawn="1"/>
        </p:nvSpPr>
        <p:spPr>
          <a:xfrm>
            <a:off x="-54971" y="-23749"/>
            <a:ext cx="9156148" cy="6945521"/>
          </a:xfrm>
          <a:custGeom>
            <a:avLst/>
            <a:gdLst>
              <a:gd name="connsiteX0" fmla="*/ 0 w 11020176"/>
              <a:gd name="connsiteY0" fmla="*/ 6858000 h 6858000"/>
              <a:gd name="connsiteX1" fmla="*/ 1714500 w 11020176"/>
              <a:gd name="connsiteY1" fmla="*/ 0 h 6858000"/>
              <a:gd name="connsiteX2" fmla="*/ 11020176 w 11020176"/>
              <a:gd name="connsiteY2" fmla="*/ 0 h 6858000"/>
              <a:gd name="connsiteX3" fmla="*/ 9305676 w 11020176"/>
              <a:gd name="connsiteY3" fmla="*/ 6858000 h 6858000"/>
              <a:gd name="connsiteX4" fmla="*/ 0 w 11020176"/>
              <a:gd name="connsiteY4" fmla="*/ 6858000 h 6858000"/>
              <a:gd name="connsiteX0" fmla="*/ 1757120 w 9305676"/>
              <a:gd name="connsiteY0" fmla="*/ 6563532 h 6858000"/>
              <a:gd name="connsiteX1" fmla="*/ 0 w 9305676"/>
              <a:gd name="connsiteY1" fmla="*/ 0 h 6858000"/>
              <a:gd name="connsiteX2" fmla="*/ 9305676 w 9305676"/>
              <a:gd name="connsiteY2" fmla="*/ 0 h 6858000"/>
              <a:gd name="connsiteX3" fmla="*/ 7591176 w 9305676"/>
              <a:gd name="connsiteY3" fmla="*/ 6858000 h 6858000"/>
              <a:gd name="connsiteX4" fmla="*/ 1757120 w 9305676"/>
              <a:gd name="connsiteY4" fmla="*/ 6563532 h 6858000"/>
              <a:gd name="connsiteX0" fmla="*/ 5812 w 9305676"/>
              <a:gd name="connsiteY0" fmla="*/ 6888997 h 6888997"/>
              <a:gd name="connsiteX1" fmla="*/ 0 w 9305676"/>
              <a:gd name="connsiteY1" fmla="*/ 0 h 6888997"/>
              <a:gd name="connsiteX2" fmla="*/ 9305676 w 9305676"/>
              <a:gd name="connsiteY2" fmla="*/ 0 h 6888997"/>
              <a:gd name="connsiteX3" fmla="*/ 7591176 w 9305676"/>
              <a:gd name="connsiteY3" fmla="*/ 6858000 h 6888997"/>
              <a:gd name="connsiteX4" fmla="*/ 5812 w 9305676"/>
              <a:gd name="connsiteY4" fmla="*/ 6888997 h 6888997"/>
              <a:gd name="connsiteX0" fmla="*/ 5812 w 9305676"/>
              <a:gd name="connsiteY0" fmla="*/ 6888997 h 6888997"/>
              <a:gd name="connsiteX1" fmla="*/ 0 w 9305676"/>
              <a:gd name="connsiteY1" fmla="*/ 0 h 6888997"/>
              <a:gd name="connsiteX2" fmla="*/ 9305676 w 9305676"/>
              <a:gd name="connsiteY2" fmla="*/ 0 h 6888997"/>
              <a:gd name="connsiteX3" fmla="*/ 7474920 w 9305676"/>
              <a:gd name="connsiteY3" fmla="*/ 6858000 h 6888997"/>
              <a:gd name="connsiteX4" fmla="*/ 5812 w 9305676"/>
              <a:gd name="connsiteY4" fmla="*/ 6888997 h 6888997"/>
              <a:gd name="connsiteX0" fmla="*/ 5812 w 9214242"/>
              <a:gd name="connsiteY0" fmla="*/ 6934716 h 6934716"/>
              <a:gd name="connsiteX1" fmla="*/ 0 w 9214242"/>
              <a:gd name="connsiteY1" fmla="*/ 45719 h 6934716"/>
              <a:gd name="connsiteX2" fmla="*/ 9214242 w 9214242"/>
              <a:gd name="connsiteY2" fmla="*/ 0 h 6934716"/>
              <a:gd name="connsiteX3" fmla="*/ 7474920 w 9214242"/>
              <a:gd name="connsiteY3" fmla="*/ 6903719 h 6934716"/>
              <a:gd name="connsiteX4" fmla="*/ 5812 w 9214242"/>
              <a:gd name="connsiteY4" fmla="*/ 6934716 h 6934716"/>
              <a:gd name="connsiteX0" fmla="*/ 5812 w 9195581"/>
              <a:gd name="connsiteY0" fmla="*/ 6888997 h 6888997"/>
              <a:gd name="connsiteX1" fmla="*/ 0 w 9195581"/>
              <a:gd name="connsiteY1" fmla="*/ 0 h 6888997"/>
              <a:gd name="connsiteX2" fmla="*/ 9195581 w 9195581"/>
              <a:gd name="connsiteY2" fmla="*/ 0 h 6888997"/>
              <a:gd name="connsiteX3" fmla="*/ 7474920 w 9195581"/>
              <a:gd name="connsiteY3" fmla="*/ 6858000 h 6888997"/>
              <a:gd name="connsiteX4" fmla="*/ 5812 w 9195581"/>
              <a:gd name="connsiteY4" fmla="*/ 6888997 h 6888997"/>
              <a:gd name="connsiteX0" fmla="*/ 195896 w 9195581"/>
              <a:gd name="connsiteY0" fmla="*/ 6900877 h 6900877"/>
              <a:gd name="connsiteX1" fmla="*/ 0 w 9195581"/>
              <a:gd name="connsiteY1" fmla="*/ 0 h 6900877"/>
              <a:gd name="connsiteX2" fmla="*/ 9195581 w 9195581"/>
              <a:gd name="connsiteY2" fmla="*/ 0 h 6900877"/>
              <a:gd name="connsiteX3" fmla="*/ 7474920 w 9195581"/>
              <a:gd name="connsiteY3" fmla="*/ 6858000 h 6900877"/>
              <a:gd name="connsiteX4" fmla="*/ 195896 w 9195581"/>
              <a:gd name="connsiteY4" fmla="*/ 6900877 h 6900877"/>
              <a:gd name="connsiteX0" fmla="*/ 65213 w 9195581"/>
              <a:gd name="connsiteY0" fmla="*/ 6924638 h 6924638"/>
              <a:gd name="connsiteX1" fmla="*/ 0 w 9195581"/>
              <a:gd name="connsiteY1" fmla="*/ 0 h 6924638"/>
              <a:gd name="connsiteX2" fmla="*/ 9195581 w 9195581"/>
              <a:gd name="connsiteY2" fmla="*/ 0 h 6924638"/>
              <a:gd name="connsiteX3" fmla="*/ 7474920 w 9195581"/>
              <a:gd name="connsiteY3" fmla="*/ 6858000 h 6924638"/>
              <a:gd name="connsiteX4" fmla="*/ 65213 w 9195581"/>
              <a:gd name="connsiteY4" fmla="*/ 6924638 h 6924638"/>
              <a:gd name="connsiteX0" fmla="*/ 35 w 9130403"/>
              <a:gd name="connsiteY0" fmla="*/ 6924638 h 6924638"/>
              <a:gd name="connsiteX1" fmla="*/ 77385 w 9130403"/>
              <a:gd name="connsiteY1" fmla="*/ 0 h 6924638"/>
              <a:gd name="connsiteX2" fmla="*/ 9130403 w 9130403"/>
              <a:gd name="connsiteY2" fmla="*/ 0 h 6924638"/>
              <a:gd name="connsiteX3" fmla="*/ 7409742 w 9130403"/>
              <a:gd name="connsiteY3" fmla="*/ 6858000 h 6924638"/>
              <a:gd name="connsiteX4" fmla="*/ 35 w 9130403"/>
              <a:gd name="connsiteY4" fmla="*/ 6924638 h 6924638"/>
              <a:gd name="connsiteX0" fmla="*/ 29572 w 9159940"/>
              <a:gd name="connsiteY0" fmla="*/ 6948398 h 6948398"/>
              <a:gd name="connsiteX1" fmla="*/ 0 w 9159940"/>
              <a:gd name="connsiteY1" fmla="*/ 0 h 6948398"/>
              <a:gd name="connsiteX2" fmla="*/ 9159940 w 9159940"/>
              <a:gd name="connsiteY2" fmla="*/ 23760 h 6948398"/>
              <a:gd name="connsiteX3" fmla="*/ 7439279 w 9159940"/>
              <a:gd name="connsiteY3" fmla="*/ 6881760 h 6948398"/>
              <a:gd name="connsiteX4" fmla="*/ 29572 w 9159940"/>
              <a:gd name="connsiteY4" fmla="*/ 6948398 h 6948398"/>
              <a:gd name="connsiteX0" fmla="*/ 29572 w 9159940"/>
              <a:gd name="connsiteY0" fmla="*/ 6948398 h 6948398"/>
              <a:gd name="connsiteX1" fmla="*/ 0 w 9159940"/>
              <a:gd name="connsiteY1" fmla="*/ 0 h 6948398"/>
              <a:gd name="connsiteX2" fmla="*/ 9159940 w 9159940"/>
              <a:gd name="connsiteY2" fmla="*/ 23760 h 6948398"/>
              <a:gd name="connsiteX3" fmla="*/ 7427400 w 9159940"/>
              <a:gd name="connsiteY3" fmla="*/ 6917401 h 6948398"/>
              <a:gd name="connsiteX4" fmla="*/ 29572 w 9159940"/>
              <a:gd name="connsiteY4" fmla="*/ 6948398 h 6948398"/>
              <a:gd name="connsiteX0" fmla="*/ 29572 w 9171821"/>
              <a:gd name="connsiteY0" fmla="*/ 6960279 h 6960279"/>
              <a:gd name="connsiteX1" fmla="*/ 0 w 9171821"/>
              <a:gd name="connsiteY1" fmla="*/ 11881 h 6960279"/>
              <a:gd name="connsiteX2" fmla="*/ 9171821 w 9171821"/>
              <a:gd name="connsiteY2" fmla="*/ 0 h 6960279"/>
              <a:gd name="connsiteX3" fmla="*/ 7427400 w 9171821"/>
              <a:gd name="connsiteY3" fmla="*/ 6929282 h 6960279"/>
              <a:gd name="connsiteX4" fmla="*/ 29572 w 9171821"/>
              <a:gd name="connsiteY4" fmla="*/ 6960279 h 6960279"/>
              <a:gd name="connsiteX0" fmla="*/ 29572 w 9159940"/>
              <a:gd name="connsiteY0" fmla="*/ 6948398 h 6948398"/>
              <a:gd name="connsiteX1" fmla="*/ 0 w 9159940"/>
              <a:gd name="connsiteY1" fmla="*/ 0 h 6948398"/>
              <a:gd name="connsiteX2" fmla="*/ 9159940 w 9159940"/>
              <a:gd name="connsiteY2" fmla="*/ 11880 h 6948398"/>
              <a:gd name="connsiteX3" fmla="*/ 7427400 w 9159940"/>
              <a:gd name="connsiteY3" fmla="*/ 6917401 h 6948398"/>
              <a:gd name="connsiteX4" fmla="*/ 29572 w 9159940"/>
              <a:gd name="connsiteY4" fmla="*/ 6948398 h 694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940" h="6948398">
                <a:moveTo>
                  <a:pt x="29572" y="6948398"/>
                </a:moveTo>
                <a:cubicBezTo>
                  <a:pt x="27635" y="4652066"/>
                  <a:pt x="1937" y="2296332"/>
                  <a:pt x="0" y="0"/>
                </a:cubicBezTo>
                <a:lnTo>
                  <a:pt x="9159940" y="11880"/>
                </a:lnTo>
                <a:lnTo>
                  <a:pt x="7427400" y="6917401"/>
                </a:lnTo>
                <a:lnTo>
                  <a:pt x="29572" y="6948398"/>
                </a:lnTo>
                <a:close/>
              </a:path>
            </a:pathLst>
          </a:custGeom>
          <a:solidFill>
            <a:srgbClr val="604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A4FAA4-6139-A54E-A722-699CA554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35" y="244806"/>
            <a:ext cx="6630530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D1EC1E1F-0426-A84D-9637-B4B773093C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062" y="1682069"/>
            <a:ext cx="6630530" cy="4346771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Leelawadee UI" panose="020B0502040204020203" pitchFamily="34" charset="-34"/>
                <a:cs typeface="Leelawadee UI" panose="020B0502040204020203" pitchFamily="34" charset="-34"/>
              </a:defRPr>
            </a:lvl1pPr>
            <a:lvl2pPr>
              <a:defRPr sz="2000" b="1">
                <a:latin typeface="Leelawadee UI" panose="020B0502040204020203" pitchFamily="34" charset="-34"/>
                <a:cs typeface="Leelawadee UI" panose="020B0502040204020203" pitchFamily="34" charset="-34"/>
              </a:defRPr>
            </a:lvl2pPr>
            <a:lvl3pPr>
              <a:defRPr sz="1800" b="1">
                <a:latin typeface="Leelawadee UI" panose="020B0502040204020203" pitchFamily="34" charset="-34"/>
                <a:cs typeface="Leelawadee UI" panose="020B0502040204020203" pitchFamily="34" charset="-34"/>
              </a:defRPr>
            </a:lvl3pPr>
            <a:lvl4pPr>
              <a:defRPr sz="1600" b="1">
                <a:latin typeface="Leelawadee UI" panose="020B0502040204020203" pitchFamily="34" charset="-34"/>
                <a:cs typeface="Leelawadee UI" panose="020B0502040204020203" pitchFamily="34" charset="-34"/>
              </a:defRPr>
            </a:lvl4pPr>
            <a:lvl5pPr>
              <a:defRPr sz="1600" b="1">
                <a:latin typeface="Leelawadee UI" panose="020B0502040204020203" pitchFamily="34" charset="-34"/>
                <a:cs typeface="Leelawadee UI" panose="020B05020402040202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5430209D-75DE-874A-AFEF-FC61C1277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2" y="6272815"/>
            <a:ext cx="1609677" cy="533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D6AA4A-9831-0F4D-B49D-31C6D7DDF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724" y="6430887"/>
            <a:ext cx="1609677" cy="250551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F6798888-B366-2240-B49C-A450223FA1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87" y="6272815"/>
            <a:ext cx="1575921" cy="522217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4029F1-CB86-AF43-A800-E1D1B2AFB4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4" y="6395026"/>
            <a:ext cx="1315249" cy="2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604BC9"/>
            </a:gs>
            <a:gs pos="37000">
              <a:srgbClr val="604BC9">
                <a:lumMod val="92327"/>
                <a:lumOff val="7673"/>
              </a:srgbClr>
            </a:gs>
            <a:gs pos="48000">
              <a:srgbClr val="604BC9"/>
            </a:gs>
            <a:gs pos="98000">
              <a:srgbClr val="1A2D5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363202-75EF-9C4F-9770-E2FE32A225C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1" y="6430887"/>
            <a:ext cx="1609677" cy="2505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583F71-2FFF-284B-808B-DB7C7E7A36C0}"/>
              </a:ext>
            </a:extLst>
          </p:cNvPr>
          <p:cNvSpPr txBox="1">
            <a:spLocks/>
          </p:cNvSpPr>
          <p:nvPr userDrawn="1"/>
        </p:nvSpPr>
        <p:spPr>
          <a:xfrm>
            <a:off x="1473200" y="1871055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Click to edit Master</a:t>
            </a:r>
            <a:b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title style</a:t>
            </a:r>
            <a:endParaRPr lang="en-CA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64B63F4-D49D-FF4A-A035-E5EF0786D771}"/>
              </a:ext>
            </a:extLst>
          </p:cNvPr>
          <p:cNvSpPr txBox="1">
            <a:spLocks/>
          </p:cNvSpPr>
          <p:nvPr userDrawn="1"/>
        </p:nvSpPr>
        <p:spPr>
          <a:xfrm>
            <a:off x="1473200" y="4217110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Click to edit Master subtitle style</a:t>
            </a:r>
            <a:endParaRPr lang="en-CA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5D4280F-EF66-1F46-AB32-65CCF235F9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70" y="338319"/>
            <a:ext cx="2360841" cy="782318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600610-0765-41D0-B176-B1DBE8E587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0" y="6430887"/>
            <a:ext cx="1315249" cy="2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8" r:id="rId4"/>
    <p:sldLayoutId id="2147483654" r:id="rId5"/>
    <p:sldLayoutId id="2147483655" r:id="rId6"/>
    <p:sldLayoutId id="2147483665" r:id="rId7"/>
    <p:sldLayoutId id="2147483667" r:id="rId8"/>
    <p:sldLayoutId id="2147483666" r:id="rId9"/>
    <p:sldLayoutId id="214748366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FA54-0446-44CC-9E9B-A3D68A138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72924-B04F-4E0A-8D96-2487986AB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A3CB-FE3D-D4C9-047C-61C1B211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9B19-268E-D122-9793-32AED29159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Fdsdfdfsadf</a:t>
            </a:r>
            <a:endParaRPr lang="en-US" dirty="0"/>
          </a:p>
          <a:p>
            <a:r>
              <a:rPr lang="en-US" dirty="0" err="1"/>
              <a:t>dfsdfsdfa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1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31BB-5C71-425E-BDCA-BBC050158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AC80B-6169-40F5-9E64-CAB4125EA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6C2A9D-3075-413A-A2EB-2F6A54E6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4B06CC-D4C3-4158-955B-60BB0A6842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29B9-FABA-4F1D-A8E0-3B9D5ECC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C7129-7354-4654-B689-1549B6BB81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BD5A0-4964-426A-ABA1-5CD285F57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263AE-435C-4E3B-B49A-F98CAAE715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A51A3E-1D15-4CCF-9B51-ABD6BAE566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E2DF-2674-45B5-A18D-8DA4CD51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D312D-0CF3-4EF6-900B-D4F7C851AB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C8B908-3861-4497-8688-3BFC0E2C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4F61-3234-48F9-9E86-5C133BCD16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Placeholder 20" descr="A picture containing person, indoor, standing, window&#10;&#10;Description automatically generated">
            <a:extLst>
              <a:ext uri="{FF2B5EF4-FFF2-40B4-BE49-F238E27FC236}">
                <a16:creationId xmlns:a16="http://schemas.microsoft.com/office/drawing/2014/main" id="{7909700C-84B0-5C47-A227-02E0502FEA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" b="60"/>
          <a:stretch/>
        </p:blipFill>
        <p:spPr/>
      </p:pic>
    </p:spTree>
    <p:extLst>
      <p:ext uri="{BB962C8B-B14F-4D97-AF65-F5344CB8AC3E}">
        <p14:creationId xmlns:p14="http://schemas.microsoft.com/office/powerpoint/2010/main" val="234973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FF7457-6230-4B86-8826-04EA7C3F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4DA0F0-57EA-48AF-BD1F-523AB21F62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8110"/>
      </p:ext>
    </p:extLst>
  </p:cSld>
  <p:clrMapOvr>
    <a:masterClrMapping/>
  </p:clrMapOvr>
</p:sld>
</file>

<file path=ppt/theme/theme1.xml><?xml version="1.0" encoding="utf-8"?>
<a:theme xmlns:a="http://schemas.openxmlformats.org/drawingml/2006/main" name="Bluenotes GLOB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F7AF4964BE24CB0F97FAB1EB5E6AC" ma:contentTypeVersion="12" ma:contentTypeDescription="Create a new document." ma:contentTypeScope="" ma:versionID="3c777122e9ad4461b6e7bc69cecc0089">
  <xsd:schema xmlns:xsd="http://www.w3.org/2001/XMLSchema" xmlns:xs="http://www.w3.org/2001/XMLSchema" xmlns:p="http://schemas.microsoft.com/office/2006/metadata/properties" xmlns:ns2="c37b58c0-3947-45bc-b895-ac43db22c40d" xmlns:ns3="28ff1752-c3f1-4c73-b4d8-ebee4e4857f2" targetNamespace="http://schemas.microsoft.com/office/2006/metadata/properties" ma:root="true" ma:fieldsID="c392349381c8a55e4c028050a5182f1d" ns2:_="" ns3:_="">
    <xsd:import namespace="c37b58c0-3947-45bc-b895-ac43db22c40d"/>
    <xsd:import namespace="28ff1752-c3f1-4c73-b4d8-ebee4e4857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b58c0-3947-45bc-b895-ac43db22c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f1752-c3f1-4c73-b4d8-ebee4e485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73715E-59E5-4EFD-8AB3-6FD6DA2F5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b58c0-3947-45bc-b895-ac43db22c40d"/>
    <ds:schemaRef ds:uri="28ff1752-c3f1-4c73-b4d8-ebee4e485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4374EF-27AE-4C89-A7DD-D8C19DB3B8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505F7D-84D1-4575-A6BB-FF5AD0BD3D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2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Leelawadee UI</vt:lpstr>
      <vt:lpstr>Bluenotes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Dat Do</dc:creator>
  <cp:lastModifiedBy>Yeona Jang</cp:lastModifiedBy>
  <cp:revision>94</cp:revision>
  <dcterms:created xsi:type="dcterms:W3CDTF">2017-06-21T18:21:26Z</dcterms:created>
  <dcterms:modified xsi:type="dcterms:W3CDTF">2022-07-12T21:48:51Z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0x0101001ADF7AF4964BE24CB0F97FAB1EB5E6AC</vt:lpwstr>
  </property>
</Properties>
</file>