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6" r:id="rId3"/>
    <p:sldId id="290" r:id="rId4"/>
    <p:sldId id="287" r:id="rId5"/>
    <p:sldId id="289" r:id="rId6"/>
    <p:sldId id="271" r:id="rId7"/>
    <p:sldId id="283" r:id="rId8"/>
    <p:sldId id="288" r:id="rId9"/>
    <p:sldId id="28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 autoAdjust="0"/>
    <p:restoredTop sz="94660"/>
  </p:normalViewPr>
  <p:slideViewPr>
    <p:cSldViewPr snapToGrid="0">
      <p:cViewPr>
        <p:scale>
          <a:sx n="75" d="100"/>
          <a:sy n="75" d="100"/>
        </p:scale>
        <p:origin x="-19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4641-3AD9-42EE-9E4C-D28C5E55AE7A}" type="datetimeFigureOut">
              <a:rPr lang="en-CA" smtClean="0"/>
              <a:t>2018-04-21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7717-070E-4ADC-BEBE-70D776F6FD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0691" cy="586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1333499"/>
            <a:ext cx="9144000" cy="2032001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360" y="39093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4992" y="6429375"/>
            <a:ext cx="34194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92" y="409370"/>
            <a:ext cx="10074293" cy="116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440" y="1869869"/>
            <a:ext cx="100742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6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1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0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958" y="-10907"/>
            <a:ext cx="12330113" cy="688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2031" y="-44244"/>
            <a:ext cx="1981200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9495" y="6509878"/>
            <a:ext cx="2123766" cy="2664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740308" y="409370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755056" y="1869869"/>
            <a:ext cx="101886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4595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00535" y="6474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8475200-DB4D-4AD5-99E0-DC682AEEF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5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1</a:t>
            </a:fld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95089"/>
            <a:ext cx="10668000" cy="99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 smtClean="0">
                <a:solidFill>
                  <a:schemeClr val="bg1"/>
                </a:solidFill>
              </a:rPr>
              <a:t>Presentation Title</a:t>
            </a:r>
            <a:endParaRPr lang="en-CA" sz="52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493017"/>
            <a:ext cx="106680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solidFill>
                  <a:schemeClr val="bg1"/>
                </a:solidFill>
                <a:latin typeface="+mj-lt"/>
              </a:rPr>
              <a:t>Insert subtitle here</a:t>
            </a:r>
          </a:p>
          <a:p>
            <a:r>
              <a:rPr lang="en-CA" sz="2000" b="1" i="1" dirty="0">
                <a:solidFill>
                  <a:schemeClr val="bg1"/>
                </a:solidFill>
                <a:latin typeface="+mj-lt"/>
              </a:rPr>
              <a:t>Presented by : John Smith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10</a:t>
            </a:fld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3727545"/>
            <a:ext cx="10668000" cy="99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dirty="0">
                <a:solidFill>
                  <a:schemeClr val="bg1"/>
                </a:solidFill>
                <a:latin typeface="Georgia" panose="02040502050405020303" pitchFamily="18" charset="0"/>
              </a:rPr>
              <a:t>Thank you!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4725472"/>
            <a:ext cx="106680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solidFill>
                  <a:schemeClr val="bg1"/>
                </a:solidFill>
                <a:latin typeface="Calibri Light" pitchFamily="34" charset="0"/>
              </a:rPr>
              <a:t>Questions?</a:t>
            </a:r>
            <a:endParaRPr lang="en-CA" sz="2000" i="1" dirty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9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706" y="1298984"/>
            <a:ext cx="5425751" cy="99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 smtClean="0">
                <a:solidFill>
                  <a:schemeClr val="bg1"/>
                </a:solidFill>
              </a:rPr>
              <a:t>Agenda</a:t>
            </a:r>
            <a:endParaRPr lang="en-CA" sz="5200" b="1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44506" y="2448560"/>
            <a:ext cx="5425751" cy="397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 smtClean="0">
                <a:solidFill>
                  <a:schemeClr val="bg1"/>
                </a:solidFill>
                <a:latin typeface="+mj-lt"/>
              </a:rPr>
              <a:t>Agenda item 1</a:t>
            </a:r>
          </a:p>
          <a:p>
            <a:r>
              <a:rPr lang="en-CA" sz="2000" b="1" dirty="0" smtClean="0">
                <a:solidFill>
                  <a:schemeClr val="bg1"/>
                </a:solidFill>
                <a:latin typeface="+mj-lt"/>
              </a:rPr>
              <a:t>Agenda item 2</a:t>
            </a:r>
          </a:p>
          <a:p>
            <a:endParaRPr lang="en-CA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50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3</a:t>
            </a:fld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3706" y="1298984"/>
            <a:ext cx="5425751" cy="99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 smtClean="0">
                <a:solidFill>
                  <a:schemeClr val="bg1"/>
                </a:solidFill>
              </a:rPr>
              <a:t>Agenda</a:t>
            </a:r>
            <a:endParaRPr lang="en-CA" sz="52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4506" y="2448560"/>
            <a:ext cx="5425751" cy="397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 smtClean="0">
                <a:solidFill>
                  <a:schemeClr val="bg1"/>
                </a:solidFill>
                <a:latin typeface="+mj-lt"/>
              </a:rPr>
              <a:t>Agenda item 1</a:t>
            </a:r>
          </a:p>
          <a:p>
            <a:r>
              <a:rPr lang="en-CA" sz="2000" b="1" dirty="0" smtClean="0">
                <a:solidFill>
                  <a:schemeClr val="bg1"/>
                </a:solidFill>
                <a:latin typeface="+mj-lt"/>
              </a:rPr>
              <a:t>Agenda item 2</a:t>
            </a:r>
          </a:p>
          <a:p>
            <a:endParaRPr lang="en-CA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85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88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0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6</a:t>
            </a:fld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7130" y="1432883"/>
            <a:ext cx="10668000" cy="99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>
                <a:solidFill>
                  <a:srgbClr val="C00000"/>
                </a:solidFill>
              </a:rPr>
              <a:t>Title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7130" y="2430811"/>
            <a:ext cx="4725955" cy="53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latin typeface="+mj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094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7</a:t>
            </a:fld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7130" y="1432883"/>
            <a:ext cx="10668000" cy="99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>
                <a:solidFill>
                  <a:srgbClr val="C00000"/>
                </a:solidFill>
              </a:rPr>
              <a:t>Title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7130" y="2430811"/>
            <a:ext cx="4725955" cy="53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latin typeface="+mj-lt"/>
              </a:rPr>
              <a:t>Text here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8758" y="4115585"/>
            <a:ext cx="10668000" cy="99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dirty="0">
                <a:solidFill>
                  <a:schemeClr val="bg1"/>
                </a:solidFill>
                <a:latin typeface="Georgia" panose="02040502050405020303" pitchFamily="18" charset="0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5989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24186" y="1522504"/>
            <a:ext cx="5425751" cy="99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>
                <a:solidFill>
                  <a:schemeClr val="bg1"/>
                </a:solidFill>
              </a:rPr>
              <a:t>Title (align-right)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24186" y="2763028"/>
            <a:ext cx="5425751" cy="48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>
                <a:solidFill>
                  <a:schemeClr val="bg1"/>
                </a:solidFill>
                <a:latin typeface="+mj-lt"/>
              </a:rPr>
              <a:t>Subtitle align Right…</a:t>
            </a:r>
            <a:endParaRPr lang="en-CA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4186" y="3652064"/>
            <a:ext cx="5425751" cy="209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Lorem ipsum dolor sit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amet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consectetur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adipiscing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elit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Curabitur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vitae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eros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et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nunc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semper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aliquam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a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nec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ipsum.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Praesent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libero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lectus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mollis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eget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dapibus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eget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volutpat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eu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orci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Curabitur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scelerisque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dapibus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libero in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pellentesque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8307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200-DB4D-4AD5-99E0-DC682AEEFC26}" type="slidenum">
              <a:rPr lang="en-CA" smtClean="0"/>
              <a:t>9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3066" y="1888264"/>
            <a:ext cx="5425751" cy="99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200" b="1" dirty="0">
                <a:solidFill>
                  <a:schemeClr val="bg1"/>
                </a:solidFill>
              </a:rPr>
              <a:t>Title (align-right)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53066" y="3128788"/>
            <a:ext cx="5425751" cy="48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>
                <a:solidFill>
                  <a:schemeClr val="bg1"/>
                </a:solidFill>
                <a:latin typeface="+mj-lt"/>
              </a:rPr>
              <a:t>Subtitle align Right…</a:t>
            </a:r>
            <a:endParaRPr lang="en-CA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53066" y="4017824"/>
            <a:ext cx="5425751" cy="209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Lorem ipsum dolor sit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amet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consectetur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adipiscing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elit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Curabitur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vitae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eros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et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nunc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semper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aliquam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a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nec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ipsum.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Praesent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libero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lectus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mollis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eget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dapibus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eget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,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volutpat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eu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orci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Curabitur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scelerisque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dapibus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 libero in </a:t>
            </a:r>
            <a:r>
              <a:rPr lang="en-CA" sz="1800" b="1" dirty="0" err="1">
                <a:solidFill>
                  <a:schemeClr val="bg1"/>
                </a:solidFill>
                <a:latin typeface="Calibri Light" pitchFamily="34" charset="0"/>
              </a:rPr>
              <a:t>pellentesque</a:t>
            </a:r>
            <a:r>
              <a:rPr lang="en-CA" sz="1800" b="1" dirty="0">
                <a:solidFill>
                  <a:schemeClr val="bg1"/>
                </a:solidFill>
                <a:latin typeface="Calibri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805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0EC5F8632EB438AA7CCEF6A597AC9" ma:contentTypeVersion="7" ma:contentTypeDescription="Create a new document." ma:contentTypeScope="" ma:versionID="9472b0049b8570f4fdcc9d1f439c04e4">
  <xsd:schema xmlns:xsd="http://www.w3.org/2001/XMLSchema" xmlns:xs="http://www.w3.org/2001/XMLSchema" xmlns:p="http://schemas.microsoft.com/office/2006/metadata/properties" xmlns:ns2="656928fd-8264-4715-ab98-6a1c31885b73" xmlns:ns3="41a2095b-53f4-4c1f-93af-372b01987f42" targetNamespace="http://schemas.microsoft.com/office/2006/metadata/properties" ma:root="true" ma:fieldsID="ac30da5a62dae4d2531788d528a8d81e" ns2:_="" ns3:_="">
    <xsd:import namespace="656928fd-8264-4715-ab98-6a1c31885b73"/>
    <xsd:import namespace="41a2095b-53f4-4c1f-93af-372b01987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928fd-8264-4715-ab98-6a1c31885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095b-53f4-4c1f-93af-372b0198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A4335C-C850-4C81-9794-4CBC511DC3A2}"/>
</file>

<file path=customXml/itemProps2.xml><?xml version="1.0" encoding="utf-8"?>
<ds:datastoreItem xmlns:ds="http://schemas.openxmlformats.org/officeDocument/2006/customXml" ds:itemID="{84505F7D-84D1-4575-A6BB-FF5AD0BD3DB9}"/>
</file>

<file path=customXml/itemProps3.xml><?xml version="1.0" encoding="utf-8"?>
<ds:datastoreItem xmlns:ds="http://schemas.openxmlformats.org/officeDocument/2006/customXml" ds:itemID="{244374EF-27AE-4C89-A7DD-D8C19DB3B8EF}"/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Dat Do</dc:creator>
  <cp:lastModifiedBy>Yeona Jang</cp:lastModifiedBy>
  <cp:revision>32</cp:revision>
  <dcterms:created xsi:type="dcterms:W3CDTF">2017-06-21T18:21:26Z</dcterms:created>
  <dcterms:modified xsi:type="dcterms:W3CDTF">2018-04-21T20:43:52Z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0x010100A9A0EC5F8632EB438AA7CCEF6A597AC9</vt:lpwstr>
  </property>
</Properties>
</file>