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378"/>
    <a:srgbClr val="0D73B5"/>
    <a:srgbClr val="4F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94" autoAdjust="0"/>
  </p:normalViewPr>
  <p:slideViewPr>
    <p:cSldViewPr snapToGrid="0">
      <p:cViewPr varScale="1">
        <p:scale>
          <a:sx n="117" d="100"/>
          <a:sy n="117" d="100"/>
        </p:scale>
        <p:origin x="1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41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88CCFD-ABA1-D549-9151-D241D3005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1473A-4280-BC4D-8268-7CC019E0E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3E1C8-C3B5-3D4C-BCEA-F782ED53AA31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36CE2-1863-F543-9451-66BD2D7DAE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A5D48-3BBD-9E40-89F1-EA75EE6CA4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BA58-BC8C-A84B-988D-1EC7157D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2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4641-3AD9-42EE-9E4C-D28C5E55AE7A}" type="datetimeFigureOut">
              <a:rPr lang="en-CA" smtClean="0"/>
              <a:t>2021-04-16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17717-070E-4ADC-BEBE-70D776F6FD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15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3200" y="2065019"/>
            <a:ext cx="9144000" cy="2032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200" y="4097019"/>
            <a:ext cx="9144000" cy="499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F0FE4-CB8B-D840-8170-D1D9B5AE5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85" y="6329427"/>
            <a:ext cx="727651" cy="23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40E8A-C2E0-B84F-A5B8-0AAC2F04E4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61244"/>
            <a:ext cx="1063906" cy="16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8D2AEB-8216-8C48-9DA6-DCAB8709BB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AEE6D2-85EE-5F45-BC95-0CFADCBEB8A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857" y="213412"/>
            <a:ext cx="2957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9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662" y="897126"/>
            <a:ext cx="10188677" cy="11687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F4B9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B2D80F0-A910-6044-9905-DBCF3755C4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66950"/>
            <a:ext cx="10188575" cy="38052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tx1"/>
              </a:buClr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FF293-668F-8442-93CE-0E26CD1A421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5" y="6328150"/>
            <a:ext cx="741600" cy="23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074E6-BB1D-8E49-AA15-C734B14598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45612"/>
            <a:ext cx="1063902" cy="16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0C379-4D27-A747-92E5-C70F4B414B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4492D-289D-1340-B1CA-8EC65FE79C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7857" y="213412"/>
            <a:ext cx="2957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2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193CC93-8CF6-3D4A-8451-DDFF83A0D6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3200" y="2065019"/>
            <a:ext cx="9144000" cy="2032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en-CA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9429969-0D73-D44B-9734-82F42B5B0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200" y="4097019"/>
            <a:ext cx="9144000" cy="499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A603C-0CDB-914E-950B-39238299D7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85" y="6329427"/>
            <a:ext cx="727651" cy="23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7E9A9-FCFD-2747-B504-3615FE5EA9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61244"/>
            <a:ext cx="1063906" cy="16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D67C6-9BBF-5B41-9433-27DF33A889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F4B722-9B3C-3C4F-93A1-8E8D0F7E227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857" y="213412"/>
            <a:ext cx="2957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_Content slide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455C58-8176-B944-B5BD-4F77335C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2" y="897129"/>
            <a:ext cx="10188677" cy="11687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F4B9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AA1AFD-E470-0543-994B-A740C87658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39242"/>
            <a:ext cx="10188575" cy="38052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Font typeface="Calibri" panose="020F0502020204030204" pitchFamily="34" charset="0"/>
              <a:buChar char="‒"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D57EE3-37AE-3741-B4DD-EA7A886477AB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5" y="6328150"/>
            <a:ext cx="741600" cy="23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7A2F68-A622-DD4E-BC8E-8FC5CDE64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45612"/>
            <a:ext cx="1063902" cy="16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A8B27C-ED9A-8343-80FA-7FB76E88E6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641B3E-74AF-634A-920B-8199596C4E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857" y="213412"/>
            <a:ext cx="2957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7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Content slide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37394B-ACE2-D548-8D24-DFFF91B7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2" y="906366"/>
            <a:ext cx="10188677" cy="11687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D73B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BD777D-E655-9B48-94F1-954E0D812B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39242"/>
            <a:ext cx="10188575" cy="38052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427497-D570-8940-B826-BE9420E4F0B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5" y="6328150"/>
            <a:ext cx="741600" cy="23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EFBF93-0C49-5145-873F-C26FB4822A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45612"/>
            <a:ext cx="1063902" cy="16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B08FF3-A90B-5542-AAA3-740A2C6633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910052-D50B-D342-A14B-9B454DD21C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857" y="213412"/>
            <a:ext cx="2957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5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dient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917764-A4F5-0846-A665-1DB7527F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2" y="943310"/>
            <a:ext cx="10188677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E9098D-F09E-FF48-A105-66672154B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66950"/>
            <a:ext cx="10188575" cy="38052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8FB7C-0FF7-C84B-94D7-1E9489741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85" y="6329427"/>
            <a:ext cx="727651" cy="23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4B2E0-3BAA-0D49-B3FB-3A8E566856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61244"/>
            <a:ext cx="1063906" cy="16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B0149-FFEE-CB43-8822-EF5572C4EA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783118-D1FC-ED4B-8DBA-185D0D8535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857" y="213412"/>
            <a:ext cx="2957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_Content slide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917764-A4F5-0846-A665-1DB7527F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2" y="1007962"/>
            <a:ext cx="10188677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309C83-0B85-E142-9157-B56C9265D4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66950"/>
            <a:ext cx="10188575" cy="38052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033BA-6A65-AC4A-A939-D70F8D2F6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85" y="6329427"/>
            <a:ext cx="727651" cy="23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EC0563-652A-CD49-B372-A57369DB4D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61244"/>
            <a:ext cx="1063906" cy="16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0DA912-C7B8-A243-9F22-2E1072D7F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AC7BC-4C74-DC4F-9788-ED683521FC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857" y="213412"/>
            <a:ext cx="2957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Content slide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54556CE-DCF4-6D4E-A0D0-42D6E9B3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2" y="980254"/>
            <a:ext cx="10188677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4CD78C6-729A-864C-9B84-F03D21BF6B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66950"/>
            <a:ext cx="10188575" cy="38052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082DF-D769-2443-82B0-CD4FEE7BFC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85" y="6329427"/>
            <a:ext cx="727651" cy="23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E881C-00DE-FF4F-AD7C-B58799EEEB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61244"/>
            <a:ext cx="1063906" cy="16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468810-EECD-5F43-AD6E-529B4CBA7D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B0EC5-F602-0A47-91CB-0D1BAE1E4A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857" y="213412"/>
            <a:ext cx="2957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7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_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2A4FAA4-6139-A54E-A722-699CA554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3" y="1054142"/>
            <a:ext cx="6630530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D1EC1E1F-0426-A84D-9637-B4B773093C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3" y="2266950"/>
            <a:ext cx="5606402" cy="3805238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91593-6EA8-104D-B552-7C5EF7304D22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5" y="6328150"/>
            <a:ext cx="741600" cy="23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5D2959-72D6-B041-A6CF-C2718A1EC8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45612"/>
            <a:ext cx="1063902" cy="16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AB5036-0D2E-3D4D-BCC4-DFB8C25E2D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5ECEB5-F120-1D40-A73C-0C190B4E3F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857" y="213412"/>
            <a:ext cx="2957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1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41F6DBA-6682-A140-A31D-86D939CE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2" y="1054142"/>
            <a:ext cx="6630529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47C8F84-F8E4-034A-8619-CAB953D607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3" y="2266950"/>
            <a:ext cx="5642977" cy="3805238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F5DF9-7EDE-774C-B95E-879AEA804C5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5" y="6328150"/>
            <a:ext cx="741600" cy="23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BA3D5E-E64A-D34D-AFA4-A7EB328E8A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45612"/>
            <a:ext cx="1063902" cy="16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A00B4-A835-FE48-BDA6-BB3A2F2A5D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E4C3A3-92E5-0C41-9AED-505715E7E0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857" y="213412"/>
            <a:ext cx="2957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8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9">
            <a:extLst>
              <a:ext uri="{FF2B5EF4-FFF2-40B4-BE49-F238E27FC236}">
                <a16:creationId xmlns:a16="http://schemas.microsoft.com/office/drawing/2014/main" id="{4F2B9C67-05AA-6949-93F2-80CB65DE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1" y="978724"/>
            <a:ext cx="101886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4E31AA8-A9C2-CB46-94A1-53C06B41EE06}"/>
              </a:ext>
            </a:extLst>
          </p:cNvPr>
          <p:cNvSpPr txBox="1">
            <a:spLocks/>
          </p:cNvSpPr>
          <p:nvPr userDrawn="1"/>
        </p:nvSpPr>
        <p:spPr>
          <a:xfrm>
            <a:off x="1001662" y="2266950"/>
            <a:ext cx="10188575" cy="3805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CBFE5-BAB9-3940-B480-0B09C5C537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85" y="6329427"/>
            <a:ext cx="727651" cy="23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63202-75EF-9C4F-9770-E2FE32A225C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61244"/>
            <a:ext cx="1063906" cy="16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2639F9-8718-3141-BE72-ECABA15E158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4E30C-FFBB-E548-9CBC-708AE6413C8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67857" y="213412"/>
            <a:ext cx="2957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5" r:id="rId4"/>
    <p:sldLayoutId id="2147483667" r:id="rId5"/>
    <p:sldLayoutId id="2147483665" r:id="rId6"/>
    <p:sldLayoutId id="2147483660" r:id="rId7"/>
    <p:sldLayoutId id="2147483666" r:id="rId8"/>
    <p:sldLayoutId id="2147483664" r:id="rId9"/>
    <p:sldLayoutId id="2147483654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2D1602B-CBFB-1643-9C61-7F7D49790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6EE6B0A-E753-7A40-8291-7544052AD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9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1DD76-E7F8-2245-9716-EEAC3F50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21F44-3E53-FE4D-91F4-D9D6529E3DD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0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59C6-D316-1E43-A1D9-75ED7ADEC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0CE16-4117-E544-851C-78555CC90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A34D-8D35-D540-8D4D-F4D6D3C9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BD7AA-F167-B84A-8FF7-7227386FC0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85895"/>
            <a:ext cx="10188575" cy="3805238"/>
          </a:xfrm>
        </p:spPr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3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F21C-9B2D-2345-A10E-FAB2AD31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C05D-00C4-7D42-BF92-00C780E4FB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37E7-3654-4B49-891C-C237E0DD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208F7-1C4E-2543-AAE3-A33B54F4E5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7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A577-7286-2D48-BE8B-8CFBEA8E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88D22-31FC-F04D-BF8F-E84125C68F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EC73-AC21-514A-B181-C969DBE6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2076-316C-1544-B606-AF30D0C2CB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BD97-326B-4943-B688-EA2DA7E5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A2147-3449-3C4D-8790-B1D3546ECF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C194-31B6-A940-BE0D-831778FA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DEFBA-F557-A14F-A1AF-01CB6B1230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27968"/>
      </p:ext>
    </p:extLst>
  </p:cSld>
  <p:clrMapOvr>
    <a:masterClrMapping/>
  </p:clrMapOvr>
</p:sld>
</file>

<file path=ppt/theme/theme1.xml><?xml version="1.0" encoding="utf-8"?>
<a:theme xmlns:a="http://schemas.openxmlformats.org/drawingml/2006/main" name="Bluenotes GLOB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F7AF4964BE24CB0F97FAB1EB5E6AC" ma:contentTypeVersion="11" ma:contentTypeDescription="Create a new document." ma:contentTypeScope="" ma:versionID="02ffe30be3c1144ba50167c38d0f012a">
  <xsd:schema xmlns:xsd="http://www.w3.org/2001/XMLSchema" xmlns:xs="http://www.w3.org/2001/XMLSchema" xmlns:p="http://schemas.microsoft.com/office/2006/metadata/properties" xmlns:ns2="c37b58c0-3947-45bc-b895-ac43db22c40d" xmlns:ns3="28ff1752-c3f1-4c73-b4d8-ebee4e4857f2" targetNamespace="http://schemas.microsoft.com/office/2006/metadata/properties" ma:root="true" ma:fieldsID="54b53b8aa32ce6623563806067bd4b88" ns2:_="" ns3:_="">
    <xsd:import namespace="c37b58c0-3947-45bc-b895-ac43db22c40d"/>
    <xsd:import namespace="28ff1752-c3f1-4c73-b4d8-ebee4e4857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b58c0-3947-45bc-b895-ac43db22c4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f1752-c3f1-4c73-b4d8-ebee4e485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505F7D-84D1-4575-A6BB-FF5AD0BD3D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1B6B45-4C54-4AB5-BEA8-C56E5BA10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b58c0-3947-45bc-b895-ac43db22c40d"/>
    <ds:schemaRef ds:uri="28ff1752-c3f1-4c73-b4d8-ebee4e4857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4374EF-27AE-4C89-A7DD-D8C19DB3B8E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0</Words>
  <Application>Microsoft Macintosh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Bluenotes GLOBAL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Dat Do</dc:creator>
  <cp:lastModifiedBy>Cristhian Balderas</cp:lastModifiedBy>
  <cp:revision>89</cp:revision>
  <dcterms:created xsi:type="dcterms:W3CDTF">2017-06-21T18:21:26Z</dcterms:created>
  <dcterms:modified xsi:type="dcterms:W3CDTF">2021-04-16T18:17:29Z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0x0101001ADF7AF4964BE24CB0F97FAB1EB5E6AC</vt:lpwstr>
  </property>
</Properties>
</file>