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2" r:id="rId5"/>
  </p:sldMasterIdLst>
  <p:notesMasterIdLst>
    <p:notesMasterId r:id="rId53"/>
  </p:notesMasterIdLst>
  <p:sldIdLst>
    <p:sldId id="352" r:id="rId6"/>
    <p:sldId id="351" r:id="rId7"/>
    <p:sldId id="358" r:id="rId8"/>
    <p:sldId id="357" r:id="rId9"/>
    <p:sldId id="353" r:id="rId10"/>
    <p:sldId id="356" r:id="rId11"/>
    <p:sldId id="295" r:id="rId12"/>
    <p:sldId id="292" r:id="rId13"/>
    <p:sldId id="291" r:id="rId14"/>
    <p:sldId id="293" r:id="rId15"/>
    <p:sldId id="294" r:id="rId16"/>
    <p:sldId id="296" r:id="rId17"/>
    <p:sldId id="297" r:id="rId18"/>
    <p:sldId id="298" r:id="rId19"/>
    <p:sldId id="300" r:id="rId20"/>
    <p:sldId id="299" r:id="rId21"/>
    <p:sldId id="301" r:id="rId22"/>
    <p:sldId id="302" r:id="rId23"/>
    <p:sldId id="303" r:id="rId24"/>
    <p:sldId id="266" r:id="rId25"/>
    <p:sldId id="306" r:id="rId26"/>
    <p:sldId id="307" r:id="rId27"/>
    <p:sldId id="344" r:id="rId28"/>
    <p:sldId id="359" r:id="rId29"/>
    <p:sldId id="350" r:id="rId30"/>
    <p:sldId id="354" r:id="rId31"/>
    <p:sldId id="355" r:id="rId32"/>
    <p:sldId id="322" r:id="rId33"/>
    <p:sldId id="309" r:id="rId34"/>
    <p:sldId id="310" r:id="rId35"/>
    <p:sldId id="311" r:id="rId36"/>
    <p:sldId id="312" r:id="rId37"/>
    <p:sldId id="313" r:id="rId38"/>
    <p:sldId id="323" r:id="rId39"/>
    <p:sldId id="314" r:id="rId40"/>
    <p:sldId id="321" r:id="rId41"/>
    <p:sldId id="316" r:id="rId42"/>
    <p:sldId id="315" r:id="rId43"/>
    <p:sldId id="317" r:id="rId44"/>
    <p:sldId id="324" r:id="rId45"/>
    <p:sldId id="318" r:id="rId46"/>
    <p:sldId id="319" r:id="rId47"/>
    <p:sldId id="320" r:id="rId48"/>
    <p:sldId id="347" r:id="rId49"/>
    <p:sldId id="348" r:id="rId50"/>
    <p:sldId id="349" r:id="rId51"/>
    <p:sldId id="258" r:id="rId52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hite Background" id="{00BFB6AC-2384-854C-A535-E48B072EED44}">
          <p14:sldIdLst>
            <p14:sldId id="352"/>
            <p14:sldId id="351"/>
            <p14:sldId id="358"/>
            <p14:sldId id="357"/>
            <p14:sldId id="353"/>
            <p14:sldId id="356"/>
            <p14:sldId id="295"/>
            <p14:sldId id="292"/>
            <p14:sldId id="291"/>
            <p14:sldId id="293"/>
            <p14:sldId id="294"/>
            <p14:sldId id="296"/>
            <p14:sldId id="297"/>
            <p14:sldId id="298"/>
            <p14:sldId id="300"/>
            <p14:sldId id="299"/>
            <p14:sldId id="301"/>
            <p14:sldId id="302"/>
            <p14:sldId id="303"/>
            <p14:sldId id="266"/>
            <p14:sldId id="306"/>
            <p14:sldId id="307"/>
          </p14:sldIdLst>
        </p14:section>
        <p14:section name="Violet Background" id="{AF1C3A94-3D23-F34D-A447-749BC9ECCEA2}">
          <p14:sldIdLst>
            <p14:sldId id="344"/>
            <p14:sldId id="359"/>
            <p14:sldId id="350"/>
            <p14:sldId id="354"/>
            <p14:sldId id="355"/>
            <p14:sldId id="322"/>
            <p14:sldId id="309"/>
            <p14:sldId id="310"/>
            <p14:sldId id="311"/>
            <p14:sldId id="312"/>
            <p14:sldId id="313"/>
            <p14:sldId id="323"/>
            <p14:sldId id="314"/>
            <p14:sldId id="321"/>
            <p14:sldId id="316"/>
            <p14:sldId id="315"/>
            <p14:sldId id="317"/>
            <p14:sldId id="324"/>
            <p14:sldId id="318"/>
            <p14:sldId id="319"/>
            <p14:sldId id="320"/>
          </p14:sldIdLst>
        </p14:section>
        <p14:section name="10 years anniversary" id="{C658811F-4225-5844-BFA8-C5C850557044}">
          <p14:sldIdLst>
            <p14:sldId id="347"/>
            <p14:sldId id="348"/>
            <p14:sldId id="349"/>
          </p14:sldIdLst>
        </p14:section>
        <p14:section name="Ressources" id="{522B526C-10A2-D949-9318-53E23AA38063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0000"/>
    <a:srgbClr val="4230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ECDB36-7EEB-4B99-A2CD-A4B855DA07C8}" v="19" dt="2023-07-27T11:06:48.3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94"/>
  </p:normalViewPr>
  <p:slideViewPr>
    <p:cSldViewPr snapToGrid="0">
      <p:cViewPr varScale="1">
        <p:scale>
          <a:sx n="45" d="100"/>
          <a:sy n="45" d="100"/>
        </p:scale>
        <p:origin x="281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notesMaster" Target="notesMasters/notesMaster1.xml"/><Relationship Id="rId58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microsoft.com/office/2015/10/relationships/revisionInfo" Target="revisionInfo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ableStyles" Target="tableStyle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ona Jang" userId="e64fa9b0-3758-4abb-b805-ed3ba4df0eea" providerId="ADAL" clId="{5FECDB36-7EEB-4B99-A2CD-A4B855DA07C8}"/>
    <pc:docChg chg="undo custSel modMainMaster">
      <pc:chgData name="Yeona Jang" userId="e64fa9b0-3758-4abb-b805-ed3ba4df0eea" providerId="ADAL" clId="{5FECDB36-7EEB-4B99-A2CD-A4B855DA07C8}" dt="2023-07-27T11:06:48.392" v="295"/>
      <pc:docMkLst>
        <pc:docMk/>
      </pc:docMkLst>
      <pc:sldMasterChg chg="modSldLayout">
        <pc:chgData name="Yeona Jang" userId="e64fa9b0-3758-4abb-b805-ed3ba4df0eea" providerId="ADAL" clId="{5FECDB36-7EEB-4B99-A2CD-A4B855DA07C8}" dt="2023-07-27T11:02:29.897" v="139"/>
        <pc:sldMasterMkLst>
          <pc:docMk/>
          <pc:sldMasterMk cId="0" sldId="2147483648"/>
        </pc:sldMasterMkLst>
        <pc:sldLayoutChg chg="modSp mod">
          <pc:chgData name="Yeona Jang" userId="e64fa9b0-3758-4abb-b805-ed3ba4df0eea" providerId="ADAL" clId="{5FECDB36-7EEB-4B99-A2CD-A4B855DA07C8}" dt="2023-07-27T10:58:41.988" v="50" actId="14100"/>
          <pc:sldLayoutMkLst>
            <pc:docMk/>
            <pc:sldMasterMk cId="0" sldId="2147483648"/>
            <pc:sldLayoutMk cId="0" sldId="2147483649"/>
          </pc:sldLayoutMkLst>
          <pc:picChg chg="mod">
            <ac:chgData name="Yeona Jang" userId="e64fa9b0-3758-4abb-b805-ed3ba4df0eea" providerId="ADAL" clId="{5FECDB36-7EEB-4B99-A2CD-A4B855DA07C8}" dt="2023-07-27T10:58:41.988" v="50" actId="14100"/>
            <ac:picMkLst>
              <pc:docMk/>
              <pc:sldMasterMk cId="0" sldId="2147483648"/>
              <pc:sldLayoutMk cId="0" sldId="2147483649"/>
              <ac:picMk id="2" creationId="{3F8F0417-E0B5-7673-B6C2-5B66F6E6DD77}"/>
            </ac:picMkLst>
          </pc:picChg>
          <pc:picChg chg="mod">
            <ac:chgData name="Yeona Jang" userId="e64fa9b0-3758-4abb-b805-ed3ba4df0eea" providerId="ADAL" clId="{5FECDB36-7EEB-4B99-A2CD-A4B855DA07C8}" dt="2023-07-27T10:58:36.154" v="47" actId="1036"/>
            <ac:picMkLst>
              <pc:docMk/>
              <pc:sldMasterMk cId="0" sldId="2147483648"/>
              <pc:sldLayoutMk cId="0" sldId="2147483649"/>
              <ac:picMk id="4" creationId="{DF350666-63D2-1D9D-B8FB-27CA753B2E85}"/>
            </ac:picMkLst>
          </pc:picChg>
          <pc:picChg chg="mod">
            <ac:chgData name="Yeona Jang" userId="e64fa9b0-3758-4abb-b805-ed3ba4df0eea" providerId="ADAL" clId="{5FECDB36-7EEB-4B99-A2CD-A4B855DA07C8}" dt="2023-07-27T10:58:36.154" v="47" actId="1036"/>
            <ac:picMkLst>
              <pc:docMk/>
              <pc:sldMasterMk cId="0" sldId="2147483648"/>
              <pc:sldLayoutMk cId="0" sldId="2147483649"/>
              <ac:picMk id="5" creationId="{E78E0871-296E-0594-7420-659519A24068}"/>
            </ac:picMkLst>
          </pc:picChg>
        </pc:sldLayoutChg>
        <pc:sldLayoutChg chg="addSp delSp modSp mod">
          <pc:chgData name="Yeona Jang" userId="e64fa9b0-3758-4abb-b805-ed3ba4df0eea" providerId="ADAL" clId="{5FECDB36-7EEB-4B99-A2CD-A4B855DA07C8}" dt="2023-07-27T10:59:33.657" v="63" actId="1036"/>
          <pc:sldLayoutMkLst>
            <pc:docMk/>
            <pc:sldMasterMk cId="0" sldId="2147483648"/>
            <pc:sldLayoutMk cId="366857172" sldId="2147483650"/>
          </pc:sldLayoutMkLst>
          <pc:picChg chg="add mod">
            <ac:chgData name="Yeona Jang" userId="e64fa9b0-3758-4abb-b805-ed3ba4df0eea" providerId="ADAL" clId="{5FECDB36-7EEB-4B99-A2CD-A4B855DA07C8}" dt="2023-07-27T10:59:33.657" v="63" actId="1036"/>
            <ac:picMkLst>
              <pc:docMk/>
              <pc:sldMasterMk cId="0" sldId="2147483648"/>
              <pc:sldLayoutMk cId="366857172" sldId="2147483650"/>
              <ac:picMk id="2" creationId="{7B05C379-CA61-A03B-9BC5-A0873885A5A9}"/>
            </ac:picMkLst>
          </pc:picChg>
          <pc:picChg chg="del">
            <ac:chgData name="Yeona Jang" userId="e64fa9b0-3758-4abb-b805-ed3ba4df0eea" providerId="ADAL" clId="{5FECDB36-7EEB-4B99-A2CD-A4B855DA07C8}" dt="2023-07-27T10:59:30.314" v="61" actId="478"/>
            <ac:picMkLst>
              <pc:docMk/>
              <pc:sldMasterMk cId="0" sldId="2147483648"/>
              <pc:sldLayoutMk cId="366857172" sldId="2147483650"/>
              <ac:picMk id="3" creationId="{AF866C13-47B2-CE3C-0262-C236885C4D60}"/>
            </ac:picMkLst>
          </pc:picChg>
          <pc:picChg chg="del">
            <ac:chgData name="Yeona Jang" userId="e64fa9b0-3758-4abb-b805-ed3ba4df0eea" providerId="ADAL" clId="{5FECDB36-7EEB-4B99-A2CD-A4B855DA07C8}" dt="2023-07-27T10:59:30.314" v="61" actId="478"/>
            <ac:picMkLst>
              <pc:docMk/>
              <pc:sldMasterMk cId="0" sldId="2147483648"/>
              <pc:sldLayoutMk cId="366857172" sldId="2147483650"/>
              <ac:picMk id="4" creationId="{8315300A-3EE5-BA6B-4FAA-F9307BF09FF7}"/>
            </ac:picMkLst>
          </pc:picChg>
          <pc:picChg chg="del">
            <ac:chgData name="Yeona Jang" userId="e64fa9b0-3758-4abb-b805-ed3ba4df0eea" providerId="ADAL" clId="{5FECDB36-7EEB-4B99-A2CD-A4B855DA07C8}" dt="2023-07-27T10:59:30.314" v="61" actId="478"/>
            <ac:picMkLst>
              <pc:docMk/>
              <pc:sldMasterMk cId="0" sldId="2147483648"/>
              <pc:sldLayoutMk cId="366857172" sldId="2147483650"/>
              <ac:picMk id="5" creationId="{8AF8D80D-967E-9C80-4B76-8CC870A710AF}"/>
            </ac:picMkLst>
          </pc:picChg>
          <pc:picChg chg="del">
            <ac:chgData name="Yeona Jang" userId="e64fa9b0-3758-4abb-b805-ed3ba4df0eea" providerId="ADAL" clId="{5FECDB36-7EEB-4B99-A2CD-A4B855DA07C8}" dt="2023-07-27T10:59:30.314" v="61" actId="478"/>
            <ac:picMkLst>
              <pc:docMk/>
              <pc:sldMasterMk cId="0" sldId="2147483648"/>
              <pc:sldLayoutMk cId="366857172" sldId="2147483650"/>
              <ac:picMk id="6" creationId="{6C66457D-0EBE-26DE-CE95-AD66C7DAA5E5}"/>
            </ac:picMkLst>
          </pc:picChg>
          <pc:picChg chg="add mod">
            <ac:chgData name="Yeona Jang" userId="e64fa9b0-3758-4abb-b805-ed3ba4df0eea" providerId="ADAL" clId="{5FECDB36-7EEB-4B99-A2CD-A4B855DA07C8}" dt="2023-07-27T10:59:33.657" v="63" actId="1036"/>
            <ac:picMkLst>
              <pc:docMk/>
              <pc:sldMasterMk cId="0" sldId="2147483648"/>
              <pc:sldLayoutMk cId="366857172" sldId="2147483650"/>
              <ac:picMk id="7" creationId="{A6DC2EF5-C6C8-8A71-C651-CED61E51F1F4}"/>
            </ac:picMkLst>
          </pc:picChg>
          <pc:picChg chg="add mod">
            <ac:chgData name="Yeona Jang" userId="e64fa9b0-3758-4abb-b805-ed3ba4df0eea" providerId="ADAL" clId="{5FECDB36-7EEB-4B99-A2CD-A4B855DA07C8}" dt="2023-07-27T10:59:33.657" v="63" actId="1036"/>
            <ac:picMkLst>
              <pc:docMk/>
              <pc:sldMasterMk cId="0" sldId="2147483648"/>
              <pc:sldLayoutMk cId="366857172" sldId="2147483650"/>
              <ac:picMk id="8" creationId="{A3C52AC3-E9C4-8C6F-346C-BCC70CE007D6}"/>
            </ac:picMkLst>
          </pc:picChg>
          <pc:picChg chg="add mod">
            <ac:chgData name="Yeona Jang" userId="e64fa9b0-3758-4abb-b805-ed3ba4df0eea" providerId="ADAL" clId="{5FECDB36-7EEB-4B99-A2CD-A4B855DA07C8}" dt="2023-07-27T10:59:33.657" v="63" actId="1036"/>
            <ac:picMkLst>
              <pc:docMk/>
              <pc:sldMasterMk cId="0" sldId="2147483648"/>
              <pc:sldLayoutMk cId="366857172" sldId="2147483650"/>
              <ac:picMk id="9" creationId="{D5973649-7CE7-81AB-6C94-F326B99C1E4C}"/>
            </ac:picMkLst>
          </pc:picChg>
        </pc:sldLayoutChg>
        <pc:sldLayoutChg chg="addSp delSp modSp mod">
          <pc:chgData name="Yeona Jang" userId="e64fa9b0-3758-4abb-b805-ed3ba4df0eea" providerId="ADAL" clId="{5FECDB36-7EEB-4B99-A2CD-A4B855DA07C8}" dt="2023-07-27T11:00:12.554" v="87"/>
          <pc:sldLayoutMkLst>
            <pc:docMk/>
            <pc:sldMasterMk cId="0" sldId="2147483648"/>
            <pc:sldLayoutMk cId="1055906709" sldId="2147483651"/>
          </pc:sldLayoutMkLst>
          <pc:picChg chg="del">
            <ac:chgData name="Yeona Jang" userId="e64fa9b0-3758-4abb-b805-ed3ba4df0eea" providerId="ADAL" clId="{5FECDB36-7EEB-4B99-A2CD-A4B855DA07C8}" dt="2023-07-27T11:00:11.823" v="86" actId="478"/>
            <ac:picMkLst>
              <pc:docMk/>
              <pc:sldMasterMk cId="0" sldId="2147483648"/>
              <pc:sldLayoutMk cId="1055906709" sldId="2147483651"/>
              <ac:picMk id="2" creationId="{1FC634C6-8B0B-7BE2-56A0-BD6C1AF6ED21}"/>
            </ac:picMkLst>
          </pc:picChg>
          <pc:picChg chg="add mod">
            <ac:chgData name="Yeona Jang" userId="e64fa9b0-3758-4abb-b805-ed3ba4df0eea" providerId="ADAL" clId="{5FECDB36-7EEB-4B99-A2CD-A4B855DA07C8}" dt="2023-07-27T11:00:12.554" v="87"/>
            <ac:picMkLst>
              <pc:docMk/>
              <pc:sldMasterMk cId="0" sldId="2147483648"/>
              <pc:sldLayoutMk cId="1055906709" sldId="2147483651"/>
              <ac:picMk id="3" creationId="{DEDCBB2E-744B-538C-8091-DD7ED330FE87}"/>
            </ac:picMkLst>
          </pc:picChg>
          <pc:picChg chg="del">
            <ac:chgData name="Yeona Jang" userId="e64fa9b0-3758-4abb-b805-ed3ba4df0eea" providerId="ADAL" clId="{5FECDB36-7EEB-4B99-A2CD-A4B855DA07C8}" dt="2023-07-27T11:00:11.823" v="86" actId="478"/>
            <ac:picMkLst>
              <pc:docMk/>
              <pc:sldMasterMk cId="0" sldId="2147483648"/>
              <pc:sldLayoutMk cId="1055906709" sldId="2147483651"/>
              <ac:picMk id="4" creationId="{3002C048-891B-8EE4-22AD-53454FE1643E}"/>
            </ac:picMkLst>
          </pc:picChg>
          <pc:picChg chg="del">
            <ac:chgData name="Yeona Jang" userId="e64fa9b0-3758-4abb-b805-ed3ba4df0eea" providerId="ADAL" clId="{5FECDB36-7EEB-4B99-A2CD-A4B855DA07C8}" dt="2023-07-27T11:00:11.823" v="86" actId="478"/>
            <ac:picMkLst>
              <pc:docMk/>
              <pc:sldMasterMk cId="0" sldId="2147483648"/>
              <pc:sldLayoutMk cId="1055906709" sldId="2147483651"/>
              <ac:picMk id="5" creationId="{06F23C37-624B-2715-8E1B-90FECD849B87}"/>
            </ac:picMkLst>
          </pc:picChg>
          <pc:picChg chg="del">
            <ac:chgData name="Yeona Jang" userId="e64fa9b0-3758-4abb-b805-ed3ba4df0eea" providerId="ADAL" clId="{5FECDB36-7EEB-4B99-A2CD-A4B855DA07C8}" dt="2023-07-27T11:00:11.823" v="86" actId="478"/>
            <ac:picMkLst>
              <pc:docMk/>
              <pc:sldMasterMk cId="0" sldId="2147483648"/>
              <pc:sldLayoutMk cId="1055906709" sldId="2147483651"/>
              <ac:picMk id="6" creationId="{068F0D1D-8243-125F-6C47-87FA263A74B7}"/>
            </ac:picMkLst>
          </pc:picChg>
          <pc:picChg chg="add mod">
            <ac:chgData name="Yeona Jang" userId="e64fa9b0-3758-4abb-b805-ed3ba4df0eea" providerId="ADAL" clId="{5FECDB36-7EEB-4B99-A2CD-A4B855DA07C8}" dt="2023-07-27T11:00:12.554" v="87"/>
            <ac:picMkLst>
              <pc:docMk/>
              <pc:sldMasterMk cId="0" sldId="2147483648"/>
              <pc:sldLayoutMk cId="1055906709" sldId="2147483651"/>
              <ac:picMk id="7" creationId="{E03763AA-FE91-BC2A-5D40-B2F3B39B49B6}"/>
            </ac:picMkLst>
          </pc:picChg>
          <pc:picChg chg="add mod">
            <ac:chgData name="Yeona Jang" userId="e64fa9b0-3758-4abb-b805-ed3ba4df0eea" providerId="ADAL" clId="{5FECDB36-7EEB-4B99-A2CD-A4B855DA07C8}" dt="2023-07-27T11:00:12.554" v="87"/>
            <ac:picMkLst>
              <pc:docMk/>
              <pc:sldMasterMk cId="0" sldId="2147483648"/>
              <pc:sldLayoutMk cId="1055906709" sldId="2147483651"/>
              <ac:picMk id="8" creationId="{F21E2714-A00B-1FF3-1642-6ADC30D54D59}"/>
            </ac:picMkLst>
          </pc:picChg>
          <pc:picChg chg="add mod">
            <ac:chgData name="Yeona Jang" userId="e64fa9b0-3758-4abb-b805-ed3ba4df0eea" providerId="ADAL" clId="{5FECDB36-7EEB-4B99-A2CD-A4B855DA07C8}" dt="2023-07-27T11:00:12.554" v="87"/>
            <ac:picMkLst>
              <pc:docMk/>
              <pc:sldMasterMk cId="0" sldId="2147483648"/>
              <pc:sldLayoutMk cId="1055906709" sldId="2147483651"/>
              <ac:picMk id="9" creationId="{EAA1A18B-9CB9-2B6B-2F77-83ECC1F9D59C}"/>
            </ac:picMkLst>
          </pc:picChg>
        </pc:sldLayoutChg>
        <pc:sldLayoutChg chg="addSp delSp modSp mod">
          <pc:chgData name="Yeona Jang" userId="e64fa9b0-3758-4abb-b805-ed3ba4df0eea" providerId="ADAL" clId="{5FECDB36-7EEB-4B99-A2CD-A4B855DA07C8}" dt="2023-07-27T11:00:37.137" v="89"/>
          <pc:sldLayoutMkLst>
            <pc:docMk/>
            <pc:sldMasterMk cId="0" sldId="2147483648"/>
            <pc:sldLayoutMk cId="1132146933" sldId="2147483652"/>
          </pc:sldLayoutMkLst>
          <pc:picChg chg="del">
            <ac:chgData name="Yeona Jang" userId="e64fa9b0-3758-4abb-b805-ed3ba4df0eea" providerId="ADAL" clId="{5FECDB36-7EEB-4B99-A2CD-A4B855DA07C8}" dt="2023-07-27T11:00:36.333" v="88" actId="478"/>
            <ac:picMkLst>
              <pc:docMk/>
              <pc:sldMasterMk cId="0" sldId="2147483648"/>
              <pc:sldLayoutMk cId="1132146933" sldId="2147483652"/>
              <ac:picMk id="2" creationId="{1C93CE0D-500D-4836-44D1-D9AF3ACC3C00}"/>
            </ac:picMkLst>
          </pc:picChg>
          <pc:picChg chg="add mod">
            <ac:chgData name="Yeona Jang" userId="e64fa9b0-3758-4abb-b805-ed3ba4df0eea" providerId="ADAL" clId="{5FECDB36-7EEB-4B99-A2CD-A4B855DA07C8}" dt="2023-07-27T11:00:37.137" v="89"/>
            <ac:picMkLst>
              <pc:docMk/>
              <pc:sldMasterMk cId="0" sldId="2147483648"/>
              <pc:sldLayoutMk cId="1132146933" sldId="2147483652"/>
              <ac:picMk id="6" creationId="{FD4C91B2-7266-1A85-7C9B-DC40D125AAE5}"/>
            </ac:picMkLst>
          </pc:picChg>
          <pc:picChg chg="del">
            <ac:chgData name="Yeona Jang" userId="e64fa9b0-3758-4abb-b805-ed3ba4df0eea" providerId="ADAL" clId="{5FECDB36-7EEB-4B99-A2CD-A4B855DA07C8}" dt="2023-07-27T11:00:36.333" v="88" actId="478"/>
            <ac:picMkLst>
              <pc:docMk/>
              <pc:sldMasterMk cId="0" sldId="2147483648"/>
              <pc:sldLayoutMk cId="1132146933" sldId="2147483652"/>
              <ac:picMk id="7" creationId="{D5439CF7-E524-48AD-C3D8-3C6BAEC3E69A}"/>
            </ac:picMkLst>
          </pc:picChg>
          <pc:picChg chg="del">
            <ac:chgData name="Yeona Jang" userId="e64fa9b0-3758-4abb-b805-ed3ba4df0eea" providerId="ADAL" clId="{5FECDB36-7EEB-4B99-A2CD-A4B855DA07C8}" dt="2023-07-27T11:00:36.333" v="88" actId="478"/>
            <ac:picMkLst>
              <pc:docMk/>
              <pc:sldMasterMk cId="0" sldId="2147483648"/>
              <pc:sldLayoutMk cId="1132146933" sldId="2147483652"/>
              <ac:picMk id="8" creationId="{FF2E29D9-5F6F-0F72-EC4B-CBB0AF4D2F37}"/>
            </ac:picMkLst>
          </pc:picChg>
          <pc:picChg chg="del">
            <ac:chgData name="Yeona Jang" userId="e64fa9b0-3758-4abb-b805-ed3ba4df0eea" providerId="ADAL" clId="{5FECDB36-7EEB-4B99-A2CD-A4B855DA07C8}" dt="2023-07-27T11:00:36.333" v="88" actId="478"/>
            <ac:picMkLst>
              <pc:docMk/>
              <pc:sldMasterMk cId="0" sldId="2147483648"/>
              <pc:sldLayoutMk cId="1132146933" sldId="2147483652"/>
              <ac:picMk id="9" creationId="{00A516F1-5935-97BB-8514-F441DCAC33F4}"/>
            </ac:picMkLst>
          </pc:picChg>
          <pc:picChg chg="add mod">
            <ac:chgData name="Yeona Jang" userId="e64fa9b0-3758-4abb-b805-ed3ba4df0eea" providerId="ADAL" clId="{5FECDB36-7EEB-4B99-A2CD-A4B855DA07C8}" dt="2023-07-27T11:00:37.137" v="89"/>
            <ac:picMkLst>
              <pc:docMk/>
              <pc:sldMasterMk cId="0" sldId="2147483648"/>
              <pc:sldLayoutMk cId="1132146933" sldId="2147483652"/>
              <ac:picMk id="10" creationId="{202E95B5-AFB5-96FB-2E79-C4192DE30196}"/>
            </ac:picMkLst>
          </pc:picChg>
          <pc:picChg chg="add mod">
            <ac:chgData name="Yeona Jang" userId="e64fa9b0-3758-4abb-b805-ed3ba4df0eea" providerId="ADAL" clId="{5FECDB36-7EEB-4B99-A2CD-A4B855DA07C8}" dt="2023-07-27T11:00:37.137" v="89"/>
            <ac:picMkLst>
              <pc:docMk/>
              <pc:sldMasterMk cId="0" sldId="2147483648"/>
              <pc:sldLayoutMk cId="1132146933" sldId="2147483652"/>
              <ac:picMk id="11" creationId="{BBB1572E-B412-AD9F-31EE-5B6A5ADD81F9}"/>
            </ac:picMkLst>
          </pc:picChg>
          <pc:picChg chg="add mod">
            <ac:chgData name="Yeona Jang" userId="e64fa9b0-3758-4abb-b805-ed3ba4df0eea" providerId="ADAL" clId="{5FECDB36-7EEB-4B99-A2CD-A4B855DA07C8}" dt="2023-07-27T11:00:37.137" v="89"/>
            <ac:picMkLst>
              <pc:docMk/>
              <pc:sldMasterMk cId="0" sldId="2147483648"/>
              <pc:sldLayoutMk cId="1132146933" sldId="2147483652"/>
              <ac:picMk id="12" creationId="{F7D0838D-4FD7-40DC-C5B0-08DA48626A37}"/>
            </ac:picMkLst>
          </pc:picChg>
        </pc:sldLayoutChg>
        <pc:sldLayoutChg chg="modSp mod">
          <pc:chgData name="Yeona Jang" userId="e64fa9b0-3758-4abb-b805-ed3ba4df0eea" providerId="ADAL" clId="{5FECDB36-7EEB-4B99-A2CD-A4B855DA07C8}" dt="2023-07-27T11:01:15.364" v="109" actId="1038"/>
          <pc:sldLayoutMkLst>
            <pc:docMk/>
            <pc:sldMasterMk cId="0" sldId="2147483648"/>
            <pc:sldLayoutMk cId="1429444541" sldId="2147483654"/>
          </pc:sldLayoutMkLst>
          <pc:picChg chg="mod">
            <ac:chgData name="Yeona Jang" userId="e64fa9b0-3758-4abb-b805-ed3ba4df0eea" providerId="ADAL" clId="{5FECDB36-7EEB-4B99-A2CD-A4B855DA07C8}" dt="2023-07-27T11:00:49.563" v="103" actId="1036"/>
            <ac:picMkLst>
              <pc:docMk/>
              <pc:sldMasterMk cId="0" sldId="2147483648"/>
              <pc:sldLayoutMk cId="1429444541" sldId="2147483654"/>
              <ac:picMk id="7" creationId="{DFAB9D31-0343-58F9-5661-ED3E150678EA}"/>
            </ac:picMkLst>
          </pc:picChg>
          <pc:picChg chg="mod">
            <ac:chgData name="Yeona Jang" userId="e64fa9b0-3758-4abb-b805-ed3ba4df0eea" providerId="ADAL" clId="{5FECDB36-7EEB-4B99-A2CD-A4B855DA07C8}" dt="2023-07-27T11:01:15.364" v="109" actId="1038"/>
            <ac:picMkLst>
              <pc:docMk/>
              <pc:sldMasterMk cId="0" sldId="2147483648"/>
              <pc:sldLayoutMk cId="1429444541" sldId="2147483654"/>
              <ac:picMk id="9" creationId="{5A18ED75-29FB-D099-3968-2DA1E7540243}"/>
            </ac:picMkLst>
          </pc:picChg>
          <pc:picChg chg="mod">
            <ac:chgData name="Yeona Jang" userId="e64fa9b0-3758-4abb-b805-ed3ba4df0eea" providerId="ADAL" clId="{5FECDB36-7EEB-4B99-A2CD-A4B855DA07C8}" dt="2023-07-27T11:01:15.364" v="109" actId="1038"/>
            <ac:picMkLst>
              <pc:docMk/>
              <pc:sldMasterMk cId="0" sldId="2147483648"/>
              <pc:sldLayoutMk cId="1429444541" sldId="2147483654"/>
              <ac:picMk id="10" creationId="{DCBD0ED0-5E4B-0474-A35D-0415EC9D16EB}"/>
            </ac:picMkLst>
          </pc:picChg>
          <pc:picChg chg="mod">
            <ac:chgData name="Yeona Jang" userId="e64fa9b0-3758-4abb-b805-ed3ba4df0eea" providerId="ADAL" clId="{5FECDB36-7EEB-4B99-A2CD-A4B855DA07C8}" dt="2023-07-27T11:01:06.664" v="105" actId="14100"/>
            <ac:picMkLst>
              <pc:docMk/>
              <pc:sldMasterMk cId="0" sldId="2147483648"/>
              <pc:sldLayoutMk cId="1429444541" sldId="2147483654"/>
              <ac:picMk id="11" creationId="{B0342D11-822C-7893-C070-E761BFEF214F}"/>
            </ac:picMkLst>
          </pc:picChg>
        </pc:sldLayoutChg>
        <pc:sldLayoutChg chg="addSp delSp modSp mod">
          <pc:chgData name="Yeona Jang" userId="e64fa9b0-3758-4abb-b805-ed3ba4df0eea" providerId="ADAL" clId="{5FECDB36-7EEB-4B99-A2CD-A4B855DA07C8}" dt="2023-07-27T11:01:27.923" v="113" actId="1035"/>
          <pc:sldLayoutMkLst>
            <pc:docMk/>
            <pc:sldMasterMk cId="0" sldId="2147483648"/>
            <pc:sldLayoutMk cId="4204825919" sldId="2147483655"/>
          </pc:sldLayoutMkLst>
          <pc:picChg chg="del">
            <ac:chgData name="Yeona Jang" userId="e64fa9b0-3758-4abb-b805-ed3ba4df0eea" providerId="ADAL" clId="{5FECDB36-7EEB-4B99-A2CD-A4B855DA07C8}" dt="2023-07-27T11:01:22.166" v="110" actId="478"/>
            <ac:picMkLst>
              <pc:docMk/>
              <pc:sldMasterMk cId="0" sldId="2147483648"/>
              <pc:sldLayoutMk cId="4204825919" sldId="2147483655"/>
              <ac:picMk id="2" creationId="{55D72CCC-C495-3A6A-B193-90AA513BCAB2}"/>
            </ac:picMkLst>
          </pc:picChg>
          <pc:picChg chg="del">
            <ac:chgData name="Yeona Jang" userId="e64fa9b0-3758-4abb-b805-ed3ba4df0eea" providerId="ADAL" clId="{5FECDB36-7EEB-4B99-A2CD-A4B855DA07C8}" dt="2023-07-27T11:01:22.166" v="110" actId="478"/>
            <ac:picMkLst>
              <pc:docMk/>
              <pc:sldMasterMk cId="0" sldId="2147483648"/>
              <pc:sldLayoutMk cId="4204825919" sldId="2147483655"/>
              <ac:picMk id="3" creationId="{1B75B8BC-2B8C-F23C-3018-92EAA0E953D0}"/>
            </ac:picMkLst>
          </pc:picChg>
          <pc:picChg chg="add mod">
            <ac:chgData name="Yeona Jang" userId="e64fa9b0-3758-4abb-b805-ed3ba4df0eea" providerId="ADAL" clId="{5FECDB36-7EEB-4B99-A2CD-A4B855DA07C8}" dt="2023-07-27T11:01:27.923" v="113" actId="1035"/>
            <ac:picMkLst>
              <pc:docMk/>
              <pc:sldMasterMk cId="0" sldId="2147483648"/>
              <pc:sldLayoutMk cId="4204825919" sldId="2147483655"/>
              <ac:picMk id="4" creationId="{F532367D-7C71-29DA-F1E9-828346F31A15}"/>
            </ac:picMkLst>
          </pc:picChg>
          <pc:picChg chg="del">
            <ac:chgData name="Yeona Jang" userId="e64fa9b0-3758-4abb-b805-ed3ba4df0eea" providerId="ADAL" clId="{5FECDB36-7EEB-4B99-A2CD-A4B855DA07C8}" dt="2023-07-27T11:01:22.166" v="110" actId="478"/>
            <ac:picMkLst>
              <pc:docMk/>
              <pc:sldMasterMk cId="0" sldId="2147483648"/>
              <pc:sldLayoutMk cId="4204825919" sldId="2147483655"/>
              <ac:picMk id="5" creationId="{689CB9B2-9973-4184-DD27-B3A111214F98}"/>
            </ac:picMkLst>
          </pc:picChg>
          <pc:picChg chg="del">
            <ac:chgData name="Yeona Jang" userId="e64fa9b0-3758-4abb-b805-ed3ba4df0eea" providerId="ADAL" clId="{5FECDB36-7EEB-4B99-A2CD-A4B855DA07C8}" dt="2023-07-27T11:01:22.166" v="110" actId="478"/>
            <ac:picMkLst>
              <pc:docMk/>
              <pc:sldMasterMk cId="0" sldId="2147483648"/>
              <pc:sldLayoutMk cId="4204825919" sldId="2147483655"/>
              <ac:picMk id="6" creationId="{1148AF5A-5E8D-17A1-8FAE-5E17641F009D}"/>
            </ac:picMkLst>
          </pc:picChg>
          <pc:picChg chg="add mod">
            <ac:chgData name="Yeona Jang" userId="e64fa9b0-3758-4abb-b805-ed3ba4df0eea" providerId="ADAL" clId="{5FECDB36-7EEB-4B99-A2CD-A4B855DA07C8}" dt="2023-07-27T11:01:27.923" v="113" actId="1035"/>
            <ac:picMkLst>
              <pc:docMk/>
              <pc:sldMasterMk cId="0" sldId="2147483648"/>
              <pc:sldLayoutMk cId="4204825919" sldId="2147483655"/>
              <ac:picMk id="7" creationId="{2BEC430C-395E-0D2F-6177-1ABD158EECA2}"/>
            </ac:picMkLst>
          </pc:picChg>
          <pc:picChg chg="add mod">
            <ac:chgData name="Yeona Jang" userId="e64fa9b0-3758-4abb-b805-ed3ba4df0eea" providerId="ADAL" clId="{5FECDB36-7EEB-4B99-A2CD-A4B855DA07C8}" dt="2023-07-27T11:01:27.923" v="113" actId="1035"/>
            <ac:picMkLst>
              <pc:docMk/>
              <pc:sldMasterMk cId="0" sldId="2147483648"/>
              <pc:sldLayoutMk cId="4204825919" sldId="2147483655"/>
              <ac:picMk id="8" creationId="{8A12C10C-012F-16E8-03FF-C9A3A443571A}"/>
            </ac:picMkLst>
          </pc:picChg>
          <pc:picChg chg="add mod">
            <ac:chgData name="Yeona Jang" userId="e64fa9b0-3758-4abb-b805-ed3ba4df0eea" providerId="ADAL" clId="{5FECDB36-7EEB-4B99-A2CD-A4B855DA07C8}" dt="2023-07-27T11:01:27.923" v="113" actId="1035"/>
            <ac:picMkLst>
              <pc:docMk/>
              <pc:sldMasterMk cId="0" sldId="2147483648"/>
              <pc:sldLayoutMk cId="4204825919" sldId="2147483655"/>
              <ac:picMk id="9" creationId="{1E043828-420F-527A-F31A-7FB062DC49E1}"/>
            </ac:picMkLst>
          </pc:picChg>
        </pc:sldLayoutChg>
        <pc:sldLayoutChg chg="modSp mod">
          <pc:chgData name="Yeona Jang" userId="e64fa9b0-3758-4abb-b805-ed3ba4df0eea" providerId="ADAL" clId="{5FECDB36-7EEB-4B99-A2CD-A4B855DA07C8}" dt="2023-07-27T11:01:51.331" v="129" actId="1036"/>
          <pc:sldLayoutMkLst>
            <pc:docMk/>
            <pc:sldMasterMk cId="0" sldId="2147483648"/>
            <pc:sldLayoutMk cId="3916413697" sldId="2147483656"/>
          </pc:sldLayoutMkLst>
          <pc:picChg chg="mod">
            <ac:chgData name="Yeona Jang" userId="e64fa9b0-3758-4abb-b805-ed3ba4df0eea" providerId="ADAL" clId="{5FECDB36-7EEB-4B99-A2CD-A4B855DA07C8}" dt="2023-07-27T11:01:51.331" v="129" actId="1036"/>
            <ac:picMkLst>
              <pc:docMk/>
              <pc:sldMasterMk cId="0" sldId="2147483648"/>
              <pc:sldLayoutMk cId="3916413697" sldId="2147483656"/>
              <ac:picMk id="6" creationId="{F682A42D-C92C-DC98-518F-56F4A5CB8FFD}"/>
            </ac:picMkLst>
          </pc:picChg>
          <pc:picChg chg="mod">
            <ac:chgData name="Yeona Jang" userId="e64fa9b0-3758-4abb-b805-ed3ba4df0eea" providerId="ADAL" clId="{5FECDB36-7EEB-4B99-A2CD-A4B855DA07C8}" dt="2023-07-27T11:01:51.331" v="129" actId="1036"/>
            <ac:picMkLst>
              <pc:docMk/>
              <pc:sldMasterMk cId="0" sldId="2147483648"/>
              <pc:sldLayoutMk cId="3916413697" sldId="2147483656"/>
              <ac:picMk id="7" creationId="{BF45C7DD-5331-D71E-529B-CFC6084FBEEA}"/>
            </ac:picMkLst>
          </pc:picChg>
          <pc:picChg chg="mod">
            <ac:chgData name="Yeona Jang" userId="e64fa9b0-3758-4abb-b805-ed3ba4df0eea" providerId="ADAL" clId="{5FECDB36-7EEB-4B99-A2CD-A4B855DA07C8}" dt="2023-07-27T11:01:51.331" v="129" actId="1036"/>
            <ac:picMkLst>
              <pc:docMk/>
              <pc:sldMasterMk cId="0" sldId="2147483648"/>
              <pc:sldLayoutMk cId="3916413697" sldId="2147483656"/>
              <ac:picMk id="8" creationId="{A554BCA7-821C-6EEE-733A-4A36F0DA4376}"/>
            </ac:picMkLst>
          </pc:picChg>
          <pc:picChg chg="mod">
            <ac:chgData name="Yeona Jang" userId="e64fa9b0-3758-4abb-b805-ed3ba4df0eea" providerId="ADAL" clId="{5FECDB36-7EEB-4B99-A2CD-A4B855DA07C8}" dt="2023-07-27T11:01:51.331" v="129" actId="1036"/>
            <ac:picMkLst>
              <pc:docMk/>
              <pc:sldMasterMk cId="0" sldId="2147483648"/>
              <pc:sldLayoutMk cId="3916413697" sldId="2147483656"/>
              <ac:picMk id="9" creationId="{5739DC22-EB3D-13D2-7175-7BD51D004603}"/>
            </ac:picMkLst>
          </pc:picChg>
        </pc:sldLayoutChg>
        <pc:sldLayoutChg chg="addSp delSp modSp mod">
          <pc:chgData name="Yeona Jang" userId="e64fa9b0-3758-4abb-b805-ed3ba4df0eea" providerId="ADAL" clId="{5FECDB36-7EEB-4B99-A2CD-A4B855DA07C8}" dt="2023-07-27T11:02:04.824" v="133"/>
          <pc:sldLayoutMkLst>
            <pc:docMk/>
            <pc:sldMasterMk cId="0" sldId="2147483648"/>
            <pc:sldLayoutMk cId="350337544" sldId="2147483657"/>
          </pc:sldLayoutMkLst>
          <pc:picChg chg="del">
            <ac:chgData name="Yeona Jang" userId="e64fa9b0-3758-4abb-b805-ed3ba4df0eea" providerId="ADAL" clId="{5FECDB36-7EEB-4B99-A2CD-A4B855DA07C8}" dt="2023-07-27T11:02:04.273" v="132" actId="478"/>
            <ac:picMkLst>
              <pc:docMk/>
              <pc:sldMasterMk cId="0" sldId="2147483648"/>
              <pc:sldLayoutMk cId="350337544" sldId="2147483657"/>
              <ac:picMk id="2" creationId="{ED4E9642-FC2D-2537-6720-4790E71AE0D0}"/>
            </ac:picMkLst>
          </pc:picChg>
          <pc:picChg chg="add del mod">
            <ac:chgData name="Yeona Jang" userId="e64fa9b0-3758-4abb-b805-ed3ba4df0eea" providerId="ADAL" clId="{5FECDB36-7EEB-4B99-A2CD-A4B855DA07C8}" dt="2023-07-27T11:02:00.534" v="131"/>
            <ac:picMkLst>
              <pc:docMk/>
              <pc:sldMasterMk cId="0" sldId="2147483648"/>
              <pc:sldLayoutMk cId="350337544" sldId="2147483657"/>
              <ac:picMk id="3" creationId="{D2F58FA3-F330-4FA1-38C8-3A69B12102D0}"/>
            </ac:picMkLst>
          </pc:picChg>
          <pc:picChg chg="del">
            <ac:chgData name="Yeona Jang" userId="e64fa9b0-3758-4abb-b805-ed3ba4df0eea" providerId="ADAL" clId="{5FECDB36-7EEB-4B99-A2CD-A4B855DA07C8}" dt="2023-07-27T11:02:04.273" v="132" actId="478"/>
            <ac:picMkLst>
              <pc:docMk/>
              <pc:sldMasterMk cId="0" sldId="2147483648"/>
              <pc:sldLayoutMk cId="350337544" sldId="2147483657"/>
              <ac:picMk id="6" creationId="{283812DC-C122-6C1B-80CE-081FF2A46748}"/>
            </ac:picMkLst>
          </pc:picChg>
          <pc:picChg chg="del">
            <ac:chgData name="Yeona Jang" userId="e64fa9b0-3758-4abb-b805-ed3ba4df0eea" providerId="ADAL" clId="{5FECDB36-7EEB-4B99-A2CD-A4B855DA07C8}" dt="2023-07-27T11:02:04.273" v="132" actId="478"/>
            <ac:picMkLst>
              <pc:docMk/>
              <pc:sldMasterMk cId="0" sldId="2147483648"/>
              <pc:sldLayoutMk cId="350337544" sldId="2147483657"/>
              <ac:picMk id="7" creationId="{7FE64229-C5FA-09BD-B61F-0CF503199804}"/>
            </ac:picMkLst>
          </pc:picChg>
          <pc:picChg chg="del">
            <ac:chgData name="Yeona Jang" userId="e64fa9b0-3758-4abb-b805-ed3ba4df0eea" providerId="ADAL" clId="{5FECDB36-7EEB-4B99-A2CD-A4B855DA07C8}" dt="2023-07-27T11:02:04.273" v="132" actId="478"/>
            <ac:picMkLst>
              <pc:docMk/>
              <pc:sldMasterMk cId="0" sldId="2147483648"/>
              <pc:sldLayoutMk cId="350337544" sldId="2147483657"/>
              <ac:picMk id="8" creationId="{67BD50A9-E18C-421A-6106-443A59A36637}"/>
            </ac:picMkLst>
          </pc:picChg>
          <pc:picChg chg="add del mod">
            <ac:chgData name="Yeona Jang" userId="e64fa9b0-3758-4abb-b805-ed3ba4df0eea" providerId="ADAL" clId="{5FECDB36-7EEB-4B99-A2CD-A4B855DA07C8}" dt="2023-07-27T11:02:00.534" v="131"/>
            <ac:picMkLst>
              <pc:docMk/>
              <pc:sldMasterMk cId="0" sldId="2147483648"/>
              <pc:sldLayoutMk cId="350337544" sldId="2147483657"/>
              <ac:picMk id="9" creationId="{2C0518B4-6A7B-0703-397B-6A49F26577C9}"/>
            </ac:picMkLst>
          </pc:picChg>
          <pc:picChg chg="add del mod">
            <ac:chgData name="Yeona Jang" userId="e64fa9b0-3758-4abb-b805-ed3ba4df0eea" providerId="ADAL" clId="{5FECDB36-7EEB-4B99-A2CD-A4B855DA07C8}" dt="2023-07-27T11:02:00.534" v="131"/>
            <ac:picMkLst>
              <pc:docMk/>
              <pc:sldMasterMk cId="0" sldId="2147483648"/>
              <pc:sldLayoutMk cId="350337544" sldId="2147483657"/>
              <ac:picMk id="10" creationId="{9C96882B-A0D6-CB1F-95AA-377D3E3E2087}"/>
            </ac:picMkLst>
          </pc:picChg>
          <pc:picChg chg="add del mod">
            <ac:chgData name="Yeona Jang" userId="e64fa9b0-3758-4abb-b805-ed3ba4df0eea" providerId="ADAL" clId="{5FECDB36-7EEB-4B99-A2CD-A4B855DA07C8}" dt="2023-07-27T11:02:00.534" v="131"/>
            <ac:picMkLst>
              <pc:docMk/>
              <pc:sldMasterMk cId="0" sldId="2147483648"/>
              <pc:sldLayoutMk cId="350337544" sldId="2147483657"/>
              <ac:picMk id="11" creationId="{E675C041-C6E8-4945-B572-EEA6F3344CBA}"/>
            </ac:picMkLst>
          </pc:picChg>
          <pc:picChg chg="add mod">
            <ac:chgData name="Yeona Jang" userId="e64fa9b0-3758-4abb-b805-ed3ba4df0eea" providerId="ADAL" clId="{5FECDB36-7EEB-4B99-A2CD-A4B855DA07C8}" dt="2023-07-27T11:02:04.824" v="133"/>
            <ac:picMkLst>
              <pc:docMk/>
              <pc:sldMasterMk cId="0" sldId="2147483648"/>
              <pc:sldLayoutMk cId="350337544" sldId="2147483657"/>
              <ac:picMk id="12" creationId="{55890418-4B90-500E-CD21-BCE75A0448EC}"/>
            </ac:picMkLst>
          </pc:picChg>
          <pc:picChg chg="add mod">
            <ac:chgData name="Yeona Jang" userId="e64fa9b0-3758-4abb-b805-ed3ba4df0eea" providerId="ADAL" clId="{5FECDB36-7EEB-4B99-A2CD-A4B855DA07C8}" dt="2023-07-27T11:02:04.824" v="133"/>
            <ac:picMkLst>
              <pc:docMk/>
              <pc:sldMasterMk cId="0" sldId="2147483648"/>
              <pc:sldLayoutMk cId="350337544" sldId="2147483657"/>
              <ac:picMk id="13" creationId="{83B00529-179E-BEF4-EBB7-BDA5ADEC127E}"/>
            </ac:picMkLst>
          </pc:picChg>
          <pc:picChg chg="add mod">
            <ac:chgData name="Yeona Jang" userId="e64fa9b0-3758-4abb-b805-ed3ba4df0eea" providerId="ADAL" clId="{5FECDB36-7EEB-4B99-A2CD-A4B855DA07C8}" dt="2023-07-27T11:02:04.824" v="133"/>
            <ac:picMkLst>
              <pc:docMk/>
              <pc:sldMasterMk cId="0" sldId="2147483648"/>
              <pc:sldLayoutMk cId="350337544" sldId="2147483657"/>
              <ac:picMk id="14" creationId="{0B72B3A3-9660-4EA0-CC42-5391FD4B7644}"/>
            </ac:picMkLst>
          </pc:picChg>
          <pc:picChg chg="add mod">
            <ac:chgData name="Yeona Jang" userId="e64fa9b0-3758-4abb-b805-ed3ba4df0eea" providerId="ADAL" clId="{5FECDB36-7EEB-4B99-A2CD-A4B855DA07C8}" dt="2023-07-27T11:02:04.824" v="133"/>
            <ac:picMkLst>
              <pc:docMk/>
              <pc:sldMasterMk cId="0" sldId="2147483648"/>
              <pc:sldLayoutMk cId="350337544" sldId="2147483657"/>
              <ac:picMk id="15" creationId="{79619D50-B37A-BF26-37DE-CE0F0B09940E}"/>
            </ac:picMkLst>
          </pc:picChg>
        </pc:sldLayoutChg>
        <pc:sldLayoutChg chg="addSp delSp modSp mod">
          <pc:chgData name="Yeona Jang" userId="e64fa9b0-3758-4abb-b805-ed3ba4df0eea" providerId="ADAL" clId="{5FECDB36-7EEB-4B99-A2CD-A4B855DA07C8}" dt="2023-07-27T11:02:17.658" v="135"/>
          <pc:sldLayoutMkLst>
            <pc:docMk/>
            <pc:sldMasterMk cId="0" sldId="2147483648"/>
            <pc:sldLayoutMk cId="1948985182" sldId="2147483658"/>
          </pc:sldLayoutMkLst>
          <pc:picChg chg="del">
            <ac:chgData name="Yeona Jang" userId="e64fa9b0-3758-4abb-b805-ed3ba4df0eea" providerId="ADAL" clId="{5FECDB36-7EEB-4B99-A2CD-A4B855DA07C8}" dt="2023-07-27T11:02:17.201" v="134" actId="478"/>
            <ac:picMkLst>
              <pc:docMk/>
              <pc:sldMasterMk cId="0" sldId="2147483648"/>
              <pc:sldLayoutMk cId="1948985182" sldId="2147483658"/>
              <ac:picMk id="2" creationId="{958FDDA5-06E8-EDE5-4EBA-5C17713A8D19}"/>
            </ac:picMkLst>
          </pc:picChg>
          <pc:picChg chg="add mod">
            <ac:chgData name="Yeona Jang" userId="e64fa9b0-3758-4abb-b805-ed3ba4df0eea" providerId="ADAL" clId="{5FECDB36-7EEB-4B99-A2CD-A4B855DA07C8}" dt="2023-07-27T11:02:17.658" v="135"/>
            <ac:picMkLst>
              <pc:docMk/>
              <pc:sldMasterMk cId="0" sldId="2147483648"/>
              <pc:sldLayoutMk cId="1948985182" sldId="2147483658"/>
              <ac:picMk id="3" creationId="{FC073E90-6079-68C3-559E-A2BF51FB4629}"/>
            </ac:picMkLst>
          </pc:picChg>
          <pc:picChg chg="del">
            <ac:chgData name="Yeona Jang" userId="e64fa9b0-3758-4abb-b805-ed3ba4df0eea" providerId="ADAL" clId="{5FECDB36-7EEB-4B99-A2CD-A4B855DA07C8}" dt="2023-07-27T11:02:17.201" v="134" actId="478"/>
            <ac:picMkLst>
              <pc:docMk/>
              <pc:sldMasterMk cId="0" sldId="2147483648"/>
              <pc:sldLayoutMk cId="1948985182" sldId="2147483658"/>
              <ac:picMk id="4" creationId="{33B2E3D1-6149-366A-D4C3-3EB62F41322A}"/>
            </ac:picMkLst>
          </pc:picChg>
          <pc:picChg chg="del">
            <ac:chgData name="Yeona Jang" userId="e64fa9b0-3758-4abb-b805-ed3ba4df0eea" providerId="ADAL" clId="{5FECDB36-7EEB-4B99-A2CD-A4B855DA07C8}" dt="2023-07-27T11:02:17.201" v="134" actId="478"/>
            <ac:picMkLst>
              <pc:docMk/>
              <pc:sldMasterMk cId="0" sldId="2147483648"/>
              <pc:sldLayoutMk cId="1948985182" sldId="2147483658"/>
              <ac:picMk id="5" creationId="{CB8E642E-1F88-6E2B-2E48-F2C510BE46EF}"/>
            </ac:picMkLst>
          </pc:picChg>
          <pc:picChg chg="del">
            <ac:chgData name="Yeona Jang" userId="e64fa9b0-3758-4abb-b805-ed3ba4df0eea" providerId="ADAL" clId="{5FECDB36-7EEB-4B99-A2CD-A4B855DA07C8}" dt="2023-07-27T11:02:17.201" v="134" actId="478"/>
            <ac:picMkLst>
              <pc:docMk/>
              <pc:sldMasterMk cId="0" sldId="2147483648"/>
              <pc:sldLayoutMk cId="1948985182" sldId="2147483658"/>
              <ac:picMk id="6" creationId="{9F313A1D-85C4-E4DF-C0E1-0BDE3934413C}"/>
            </ac:picMkLst>
          </pc:picChg>
          <pc:picChg chg="add mod">
            <ac:chgData name="Yeona Jang" userId="e64fa9b0-3758-4abb-b805-ed3ba4df0eea" providerId="ADAL" clId="{5FECDB36-7EEB-4B99-A2CD-A4B855DA07C8}" dt="2023-07-27T11:02:17.658" v="135"/>
            <ac:picMkLst>
              <pc:docMk/>
              <pc:sldMasterMk cId="0" sldId="2147483648"/>
              <pc:sldLayoutMk cId="1948985182" sldId="2147483658"/>
              <ac:picMk id="7" creationId="{EC9BD4D1-FA5D-2534-4BB3-B7150691EE97}"/>
            </ac:picMkLst>
          </pc:picChg>
          <pc:picChg chg="add mod">
            <ac:chgData name="Yeona Jang" userId="e64fa9b0-3758-4abb-b805-ed3ba4df0eea" providerId="ADAL" clId="{5FECDB36-7EEB-4B99-A2CD-A4B855DA07C8}" dt="2023-07-27T11:02:17.658" v="135"/>
            <ac:picMkLst>
              <pc:docMk/>
              <pc:sldMasterMk cId="0" sldId="2147483648"/>
              <pc:sldLayoutMk cId="1948985182" sldId="2147483658"/>
              <ac:picMk id="8" creationId="{FFDFE14A-245D-1DAD-3C29-317588F226A6}"/>
            </ac:picMkLst>
          </pc:picChg>
          <pc:picChg chg="add mod">
            <ac:chgData name="Yeona Jang" userId="e64fa9b0-3758-4abb-b805-ed3ba4df0eea" providerId="ADAL" clId="{5FECDB36-7EEB-4B99-A2CD-A4B855DA07C8}" dt="2023-07-27T11:02:17.658" v="135"/>
            <ac:picMkLst>
              <pc:docMk/>
              <pc:sldMasterMk cId="0" sldId="2147483648"/>
              <pc:sldLayoutMk cId="1948985182" sldId="2147483658"/>
              <ac:picMk id="9" creationId="{9FFABAE2-3D45-DFFA-1B88-E298B442F215}"/>
            </ac:picMkLst>
          </pc:picChg>
        </pc:sldLayoutChg>
        <pc:sldLayoutChg chg="addSp delSp modSp mod">
          <pc:chgData name="Yeona Jang" userId="e64fa9b0-3758-4abb-b805-ed3ba4df0eea" providerId="ADAL" clId="{5FECDB36-7EEB-4B99-A2CD-A4B855DA07C8}" dt="2023-07-27T11:02:24.415" v="137"/>
          <pc:sldLayoutMkLst>
            <pc:docMk/>
            <pc:sldMasterMk cId="0" sldId="2147483648"/>
            <pc:sldLayoutMk cId="2843038690" sldId="2147483659"/>
          </pc:sldLayoutMkLst>
          <pc:picChg chg="del">
            <ac:chgData name="Yeona Jang" userId="e64fa9b0-3758-4abb-b805-ed3ba4df0eea" providerId="ADAL" clId="{5FECDB36-7EEB-4B99-A2CD-A4B855DA07C8}" dt="2023-07-27T11:02:23.951" v="136" actId="478"/>
            <ac:picMkLst>
              <pc:docMk/>
              <pc:sldMasterMk cId="0" sldId="2147483648"/>
              <pc:sldLayoutMk cId="2843038690" sldId="2147483659"/>
              <ac:picMk id="2" creationId="{3758B497-7F4D-A28C-C8E7-742CE4DCF33F}"/>
            </ac:picMkLst>
          </pc:picChg>
          <pc:picChg chg="add mod">
            <ac:chgData name="Yeona Jang" userId="e64fa9b0-3758-4abb-b805-ed3ba4df0eea" providerId="ADAL" clId="{5FECDB36-7EEB-4B99-A2CD-A4B855DA07C8}" dt="2023-07-27T11:02:24.415" v="137"/>
            <ac:picMkLst>
              <pc:docMk/>
              <pc:sldMasterMk cId="0" sldId="2147483648"/>
              <pc:sldLayoutMk cId="2843038690" sldId="2147483659"/>
              <ac:picMk id="3" creationId="{AC6AC4DD-7839-FE90-57BB-1BEE45B25EA7}"/>
            </ac:picMkLst>
          </pc:picChg>
          <pc:picChg chg="del">
            <ac:chgData name="Yeona Jang" userId="e64fa9b0-3758-4abb-b805-ed3ba4df0eea" providerId="ADAL" clId="{5FECDB36-7EEB-4B99-A2CD-A4B855DA07C8}" dt="2023-07-27T11:02:23.951" v="136" actId="478"/>
            <ac:picMkLst>
              <pc:docMk/>
              <pc:sldMasterMk cId="0" sldId="2147483648"/>
              <pc:sldLayoutMk cId="2843038690" sldId="2147483659"/>
              <ac:picMk id="4" creationId="{5A007D20-FE6D-8635-BF48-84AFE075CB73}"/>
            </ac:picMkLst>
          </pc:picChg>
          <pc:picChg chg="del">
            <ac:chgData name="Yeona Jang" userId="e64fa9b0-3758-4abb-b805-ed3ba4df0eea" providerId="ADAL" clId="{5FECDB36-7EEB-4B99-A2CD-A4B855DA07C8}" dt="2023-07-27T11:02:23.951" v="136" actId="478"/>
            <ac:picMkLst>
              <pc:docMk/>
              <pc:sldMasterMk cId="0" sldId="2147483648"/>
              <pc:sldLayoutMk cId="2843038690" sldId="2147483659"/>
              <ac:picMk id="5" creationId="{5BC280CD-E7F7-F5E1-7DBA-FA8DB51F8ED0}"/>
            </ac:picMkLst>
          </pc:picChg>
          <pc:picChg chg="del">
            <ac:chgData name="Yeona Jang" userId="e64fa9b0-3758-4abb-b805-ed3ba4df0eea" providerId="ADAL" clId="{5FECDB36-7EEB-4B99-A2CD-A4B855DA07C8}" dt="2023-07-27T11:02:23.951" v="136" actId="478"/>
            <ac:picMkLst>
              <pc:docMk/>
              <pc:sldMasterMk cId="0" sldId="2147483648"/>
              <pc:sldLayoutMk cId="2843038690" sldId="2147483659"/>
              <ac:picMk id="6" creationId="{8E9FB271-E01B-E569-3381-0CF74E7D7AD0}"/>
            </ac:picMkLst>
          </pc:picChg>
          <pc:picChg chg="add mod">
            <ac:chgData name="Yeona Jang" userId="e64fa9b0-3758-4abb-b805-ed3ba4df0eea" providerId="ADAL" clId="{5FECDB36-7EEB-4B99-A2CD-A4B855DA07C8}" dt="2023-07-27T11:02:24.415" v="137"/>
            <ac:picMkLst>
              <pc:docMk/>
              <pc:sldMasterMk cId="0" sldId="2147483648"/>
              <pc:sldLayoutMk cId="2843038690" sldId="2147483659"/>
              <ac:picMk id="7" creationId="{FE15D7B2-3F93-219C-173F-233B5B889BE6}"/>
            </ac:picMkLst>
          </pc:picChg>
          <pc:picChg chg="add mod">
            <ac:chgData name="Yeona Jang" userId="e64fa9b0-3758-4abb-b805-ed3ba4df0eea" providerId="ADAL" clId="{5FECDB36-7EEB-4B99-A2CD-A4B855DA07C8}" dt="2023-07-27T11:02:24.415" v="137"/>
            <ac:picMkLst>
              <pc:docMk/>
              <pc:sldMasterMk cId="0" sldId="2147483648"/>
              <pc:sldLayoutMk cId="2843038690" sldId="2147483659"/>
              <ac:picMk id="8" creationId="{513DDC41-3D43-B2F5-C07A-3A06C64D277B}"/>
            </ac:picMkLst>
          </pc:picChg>
          <pc:picChg chg="add mod">
            <ac:chgData name="Yeona Jang" userId="e64fa9b0-3758-4abb-b805-ed3ba4df0eea" providerId="ADAL" clId="{5FECDB36-7EEB-4B99-A2CD-A4B855DA07C8}" dt="2023-07-27T11:02:24.415" v="137"/>
            <ac:picMkLst>
              <pc:docMk/>
              <pc:sldMasterMk cId="0" sldId="2147483648"/>
              <pc:sldLayoutMk cId="2843038690" sldId="2147483659"/>
              <ac:picMk id="9" creationId="{755BEE39-C894-A58E-635C-3434E34B1AB0}"/>
            </ac:picMkLst>
          </pc:picChg>
        </pc:sldLayoutChg>
        <pc:sldLayoutChg chg="addSp delSp modSp mod">
          <pc:chgData name="Yeona Jang" userId="e64fa9b0-3758-4abb-b805-ed3ba4df0eea" providerId="ADAL" clId="{5FECDB36-7EEB-4B99-A2CD-A4B855DA07C8}" dt="2023-07-27T11:02:29.897" v="139"/>
          <pc:sldLayoutMkLst>
            <pc:docMk/>
            <pc:sldMasterMk cId="0" sldId="2147483648"/>
            <pc:sldLayoutMk cId="1942687205" sldId="2147483660"/>
          </pc:sldLayoutMkLst>
          <pc:picChg chg="del">
            <ac:chgData name="Yeona Jang" userId="e64fa9b0-3758-4abb-b805-ed3ba4df0eea" providerId="ADAL" clId="{5FECDB36-7EEB-4B99-A2CD-A4B855DA07C8}" dt="2023-07-27T11:02:29.435" v="138" actId="478"/>
            <ac:picMkLst>
              <pc:docMk/>
              <pc:sldMasterMk cId="0" sldId="2147483648"/>
              <pc:sldLayoutMk cId="1942687205" sldId="2147483660"/>
              <ac:picMk id="2" creationId="{DEFFC2A1-7BB7-C3BD-D7BD-55EA8CDF2EC1}"/>
            </ac:picMkLst>
          </pc:picChg>
          <pc:picChg chg="add mod">
            <ac:chgData name="Yeona Jang" userId="e64fa9b0-3758-4abb-b805-ed3ba4df0eea" providerId="ADAL" clId="{5FECDB36-7EEB-4B99-A2CD-A4B855DA07C8}" dt="2023-07-27T11:02:29.897" v="139"/>
            <ac:picMkLst>
              <pc:docMk/>
              <pc:sldMasterMk cId="0" sldId="2147483648"/>
              <pc:sldLayoutMk cId="1942687205" sldId="2147483660"/>
              <ac:picMk id="3" creationId="{773A338D-4A79-4AE0-3AF3-3E3A86AA6B02}"/>
            </ac:picMkLst>
          </pc:picChg>
          <pc:picChg chg="del">
            <ac:chgData name="Yeona Jang" userId="e64fa9b0-3758-4abb-b805-ed3ba4df0eea" providerId="ADAL" clId="{5FECDB36-7EEB-4B99-A2CD-A4B855DA07C8}" dt="2023-07-27T11:02:29.435" v="138" actId="478"/>
            <ac:picMkLst>
              <pc:docMk/>
              <pc:sldMasterMk cId="0" sldId="2147483648"/>
              <pc:sldLayoutMk cId="1942687205" sldId="2147483660"/>
              <ac:picMk id="4" creationId="{CFAACB07-55F5-06C0-D24B-66ECD90A23D4}"/>
            </ac:picMkLst>
          </pc:picChg>
          <pc:picChg chg="del">
            <ac:chgData name="Yeona Jang" userId="e64fa9b0-3758-4abb-b805-ed3ba4df0eea" providerId="ADAL" clId="{5FECDB36-7EEB-4B99-A2CD-A4B855DA07C8}" dt="2023-07-27T11:02:29.435" v="138" actId="478"/>
            <ac:picMkLst>
              <pc:docMk/>
              <pc:sldMasterMk cId="0" sldId="2147483648"/>
              <pc:sldLayoutMk cId="1942687205" sldId="2147483660"/>
              <ac:picMk id="5" creationId="{98D724BA-1673-487B-BDE4-E0AC8FB928D6}"/>
            </ac:picMkLst>
          </pc:picChg>
          <pc:picChg chg="del">
            <ac:chgData name="Yeona Jang" userId="e64fa9b0-3758-4abb-b805-ed3ba4df0eea" providerId="ADAL" clId="{5FECDB36-7EEB-4B99-A2CD-A4B855DA07C8}" dt="2023-07-27T11:02:29.435" v="138" actId="478"/>
            <ac:picMkLst>
              <pc:docMk/>
              <pc:sldMasterMk cId="0" sldId="2147483648"/>
              <pc:sldLayoutMk cId="1942687205" sldId="2147483660"/>
              <ac:picMk id="6" creationId="{1A70B90B-7B3B-AEFA-67C2-8ED5EF6C9775}"/>
            </ac:picMkLst>
          </pc:picChg>
          <pc:picChg chg="add mod">
            <ac:chgData name="Yeona Jang" userId="e64fa9b0-3758-4abb-b805-ed3ba4df0eea" providerId="ADAL" clId="{5FECDB36-7EEB-4B99-A2CD-A4B855DA07C8}" dt="2023-07-27T11:02:29.897" v="139"/>
            <ac:picMkLst>
              <pc:docMk/>
              <pc:sldMasterMk cId="0" sldId="2147483648"/>
              <pc:sldLayoutMk cId="1942687205" sldId="2147483660"/>
              <ac:picMk id="7" creationId="{6F75B6D7-AB40-4A13-2139-01E68BD65540}"/>
            </ac:picMkLst>
          </pc:picChg>
          <pc:picChg chg="add mod">
            <ac:chgData name="Yeona Jang" userId="e64fa9b0-3758-4abb-b805-ed3ba4df0eea" providerId="ADAL" clId="{5FECDB36-7EEB-4B99-A2CD-A4B855DA07C8}" dt="2023-07-27T11:02:29.897" v="139"/>
            <ac:picMkLst>
              <pc:docMk/>
              <pc:sldMasterMk cId="0" sldId="2147483648"/>
              <pc:sldLayoutMk cId="1942687205" sldId="2147483660"/>
              <ac:picMk id="8" creationId="{0DF43879-3E6E-0288-38BE-FE9A31BE47CB}"/>
            </ac:picMkLst>
          </pc:picChg>
          <pc:picChg chg="add mod">
            <ac:chgData name="Yeona Jang" userId="e64fa9b0-3758-4abb-b805-ed3ba4df0eea" providerId="ADAL" clId="{5FECDB36-7EEB-4B99-A2CD-A4B855DA07C8}" dt="2023-07-27T11:02:29.897" v="139"/>
            <ac:picMkLst>
              <pc:docMk/>
              <pc:sldMasterMk cId="0" sldId="2147483648"/>
              <pc:sldLayoutMk cId="1942687205" sldId="2147483660"/>
              <ac:picMk id="9" creationId="{E832EB8D-72E0-E34D-5249-7DC02E30C1AF}"/>
            </ac:picMkLst>
          </pc:picChg>
        </pc:sldLayoutChg>
        <pc:sldLayoutChg chg="addSp delSp modSp mod">
          <pc:chgData name="Yeona Jang" userId="e64fa9b0-3758-4abb-b805-ed3ba4df0eea" providerId="ADAL" clId="{5FECDB36-7EEB-4B99-A2CD-A4B855DA07C8}" dt="2023-07-27T10:59:23.045" v="60" actId="1076"/>
          <pc:sldLayoutMkLst>
            <pc:docMk/>
            <pc:sldMasterMk cId="0" sldId="2147483648"/>
            <pc:sldLayoutMk cId="3889194706" sldId="2147483691"/>
          </pc:sldLayoutMkLst>
          <pc:picChg chg="mod">
            <ac:chgData name="Yeona Jang" userId="e64fa9b0-3758-4abb-b805-ed3ba4df0eea" providerId="ADAL" clId="{5FECDB36-7EEB-4B99-A2CD-A4B855DA07C8}" dt="2023-07-27T10:59:23.045" v="60" actId="1076"/>
            <ac:picMkLst>
              <pc:docMk/>
              <pc:sldMasterMk cId="0" sldId="2147483648"/>
              <pc:sldLayoutMk cId="3889194706" sldId="2147483691"/>
              <ac:picMk id="2" creationId="{3F8F0417-E0B5-7673-B6C2-5B66F6E6DD77}"/>
            </ac:picMkLst>
          </pc:picChg>
          <pc:picChg chg="add del mod">
            <ac:chgData name="Yeona Jang" userId="e64fa9b0-3758-4abb-b805-ed3ba4df0eea" providerId="ADAL" clId="{5FECDB36-7EEB-4B99-A2CD-A4B855DA07C8}" dt="2023-07-27T10:59:00.652" v="53" actId="478"/>
            <ac:picMkLst>
              <pc:docMk/>
              <pc:sldMasterMk cId="0" sldId="2147483648"/>
              <pc:sldLayoutMk cId="3889194706" sldId="2147483691"/>
              <ac:picMk id="3" creationId="{4CE36DDC-730F-46CC-31B8-507E02B25C2F}"/>
            </ac:picMkLst>
          </pc:picChg>
          <pc:picChg chg="add mod">
            <ac:chgData name="Yeona Jang" userId="e64fa9b0-3758-4abb-b805-ed3ba4df0eea" providerId="ADAL" clId="{5FECDB36-7EEB-4B99-A2CD-A4B855DA07C8}" dt="2023-07-27T10:59:07.089" v="54" actId="1076"/>
            <ac:picMkLst>
              <pc:docMk/>
              <pc:sldMasterMk cId="0" sldId="2147483648"/>
              <pc:sldLayoutMk cId="3889194706" sldId="2147483691"/>
              <ac:picMk id="4" creationId="{FA97FAA7-7690-A358-34C1-80BF23033F2D}"/>
            </ac:picMkLst>
          </pc:picChg>
          <pc:picChg chg="del">
            <ac:chgData name="Yeona Jang" userId="e64fa9b0-3758-4abb-b805-ed3ba4df0eea" providerId="ADAL" clId="{5FECDB36-7EEB-4B99-A2CD-A4B855DA07C8}" dt="2023-07-27T10:58:52.913" v="51" actId="478"/>
            <ac:picMkLst>
              <pc:docMk/>
              <pc:sldMasterMk cId="0" sldId="2147483648"/>
              <pc:sldLayoutMk cId="3889194706" sldId="2147483691"/>
              <ac:picMk id="6" creationId="{AFDA0BAC-7880-807F-23BF-4EDF83C17155}"/>
            </ac:picMkLst>
          </pc:picChg>
          <pc:picChg chg="del">
            <ac:chgData name="Yeona Jang" userId="e64fa9b0-3758-4abb-b805-ed3ba4df0eea" providerId="ADAL" clId="{5FECDB36-7EEB-4B99-A2CD-A4B855DA07C8}" dt="2023-07-27T10:58:52.913" v="51" actId="478"/>
            <ac:picMkLst>
              <pc:docMk/>
              <pc:sldMasterMk cId="0" sldId="2147483648"/>
              <pc:sldLayoutMk cId="3889194706" sldId="2147483691"/>
              <ac:picMk id="7" creationId="{476A26CC-9624-1666-03CC-42F65F8C186B}"/>
            </ac:picMkLst>
          </pc:picChg>
          <pc:picChg chg="del">
            <ac:chgData name="Yeona Jang" userId="e64fa9b0-3758-4abb-b805-ed3ba4df0eea" providerId="ADAL" clId="{5FECDB36-7EEB-4B99-A2CD-A4B855DA07C8}" dt="2023-07-27T10:58:52.913" v="51" actId="478"/>
            <ac:picMkLst>
              <pc:docMk/>
              <pc:sldMasterMk cId="0" sldId="2147483648"/>
              <pc:sldLayoutMk cId="3889194706" sldId="2147483691"/>
              <ac:picMk id="8" creationId="{EF1877D7-2FD4-AC03-4D04-CF1B22B925F7}"/>
            </ac:picMkLst>
          </pc:picChg>
          <pc:picChg chg="add mod">
            <ac:chgData name="Yeona Jang" userId="e64fa9b0-3758-4abb-b805-ed3ba4df0eea" providerId="ADAL" clId="{5FECDB36-7EEB-4B99-A2CD-A4B855DA07C8}" dt="2023-07-27T10:59:11.931" v="55" actId="1076"/>
            <ac:picMkLst>
              <pc:docMk/>
              <pc:sldMasterMk cId="0" sldId="2147483648"/>
              <pc:sldLayoutMk cId="3889194706" sldId="2147483691"/>
              <ac:picMk id="9" creationId="{D0569ED4-3A0F-A42F-2F23-80F678E22D07}"/>
            </ac:picMkLst>
          </pc:picChg>
          <pc:picChg chg="add mod">
            <ac:chgData name="Yeona Jang" userId="e64fa9b0-3758-4abb-b805-ed3ba4df0eea" providerId="ADAL" clId="{5FECDB36-7EEB-4B99-A2CD-A4B855DA07C8}" dt="2023-07-27T10:58:53.690" v="52"/>
            <ac:picMkLst>
              <pc:docMk/>
              <pc:sldMasterMk cId="0" sldId="2147483648"/>
              <pc:sldLayoutMk cId="3889194706" sldId="2147483691"/>
              <ac:picMk id="10" creationId="{6249B453-2866-8C3A-2623-9EA4371955D7}"/>
            </ac:picMkLst>
          </pc:picChg>
        </pc:sldLayoutChg>
        <pc:sldLayoutChg chg="modSp mod">
          <pc:chgData name="Yeona Jang" userId="e64fa9b0-3758-4abb-b805-ed3ba4df0eea" providerId="ADAL" clId="{5FECDB36-7EEB-4B99-A2CD-A4B855DA07C8}" dt="2023-07-27T10:57:43.044" v="33" actId="1036"/>
          <pc:sldLayoutMkLst>
            <pc:docMk/>
            <pc:sldMasterMk cId="0" sldId="2147483648"/>
            <pc:sldLayoutMk cId="973175652" sldId="2147483694"/>
          </pc:sldLayoutMkLst>
          <pc:spChg chg="mod">
            <ac:chgData name="Yeona Jang" userId="e64fa9b0-3758-4abb-b805-ed3ba4df0eea" providerId="ADAL" clId="{5FECDB36-7EEB-4B99-A2CD-A4B855DA07C8}" dt="2023-07-27T10:57:39.278" v="23" actId="1076"/>
            <ac:spMkLst>
              <pc:docMk/>
              <pc:sldMasterMk cId="0" sldId="2147483648"/>
              <pc:sldLayoutMk cId="973175652" sldId="2147483694"/>
              <ac:spMk id="6" creationId="{5A983369-E390-0800-80E8-571290B2E394}"/>
            </ac:spMkLst>
          </pc:spChg>
          <pc:picChg chg="mod">
            <ac:chgData name="Yeona Jang" userId="e64fa9b0-3758-4abb-b805-ed3ba4df0eea" providerId="ADAL" clId="{5FECDB36-7EEB-4B99-A2CD-A4B855DA07C8}" dt="2023-07-27T10:57:34.319" v="22" actId="1036"/>
            <ac:picMkLst>
              <pc:docMk/>
              <pc:sldMasterMk cId="0" sldId="2147483648"/>
              <pc:sldLayoutMk cId="973175652" sldId="2147483694"/>
              <ac:picMk id="2" creationId="{C6272395-163D-BB59-346E-568E2C5971AC}"/>
            </ac:picMkLst>
          </pc:picChg>
          <pc:picChg chg="mod">
            <ac:chgData name="Yeona Jang" userId="e64fa9b0-3758-4abb-b805-ed3ba4df0eea" providerId="ADAL" clId="{5FECDB36-7EEB-4B99-A2CD-A4B855DA07C8}" dt="2023-07-27T10:57:34.319" v="22" actId="1036"/>
            <ac:picMkLst>
              <pc:docMk/>
              <pc:sldMasterMk cId="0" sldId="2147483648"/>
              <pc:sldLayoutMk cId="973175652" sldId="2147483694"/>
              <ac:picMk id="3" creationId="{73551EE9-5311-C036-8F3B-18BE9DE14311}"/>
            </ac:picMkLst>
          </pc:picChg>
          <pc:picChg chg="mod">
            <ac:chgData name="Yeona Jang" userId="e64fa9b0-3758-4abb-b805-ed3ba4df0eea" providerId="ADAL" clId="{5FECDB36-7EEB-4B99-A2CD-A4B855DA07C8}" dt="2023-07-27T10:57:43.044" v="33" actId="1036"/>
            <ac:picMkLst>
              <pc:docMk/>
              <pc:sldMasterMk cId="0" sldId="2147483648"/>
              <pc:sldLayoutMk cId="973175652" sldId="2147483694"/>
              <ac:picMk id="4" creationId="{294EA85B-E6E0-A9DA-8566-C15BA56F2AB8}"/>
            </ac:picMkLst>
          </pc:picChg>
          <pc:picChg chg="mod">
            <ac:chgData name="Yeona Jang" userId="e64fa9b0-3758-4abb-b805-ed3ba4df0eea" providerId="ADAL" clId="{5FECDB36-7EEB-4B99-A2CD-A4B855DA07C8}" dt="2023-07-27T10:57:34.319" v="22" actId="1036"/>
            <ac:picMkLst>
              <pc:docMk/>
              <pc:sldMasterMk cId="0" sldId="2147483648"/>
              <pc:sldLayoutMk cId="973175652" sldId="2147483694"/>
              <ac:picMk id="7" creationId="{1CB57BDE-1897-CF58-192B-350611113490}"/>
            </ac:picMkLst>
          </pc:picChg>
        </pc:sldLayoutChg>
        <pc:sldLayoutChg chg="modSp mod">
          <pc:chgData name="Yeona Jang" userId="e64fa9b0-3758-4abb-b805-ed3ba4df0eea" providerId="ADAL" clId="{5FECDB36-7EEB-4B99-A2CD-A4B855DA07C8}" dt="2023-07-27T11:00:04.797" v="85" actId="1076"/>
          <pc:sldLayoutMkLst>
            <pc:docMk/>
            <pc:sldMasterMk cId="0" sldId="2147483648"/>
            <pc:sldLayoutMk cId="2297306642" sldId="2147483696"/>
          </pc:sldLayoutMkLst>
          <pc:picChg chg="mod">
            <ac:chgData name="Yeona Jang" userId="e64fa9b0-3758-4abb-b805-ed3ba4df0eea" providerId="ADAL" clId="{5FECDB36-7EEB-4B99-A2CD-A4B855DA07C8}" dt="2023-07-27T11:00:04.797" v="85" actId="1076"/>
            <ac:picMkLst>
              <pc:docMk/>
              <pc:sldMasterMk cId="0" sldId="2147483648"/>
              <pc:sldLayoutMk cId="2297306642" sldId="2147483696"/>
              <ac:picMk id="2" creationId="{9ED497E9-566D-9BC4-7A0E-C62A65F888B5}"/>
            </ac:picMkLst>
          </pc:picChg>
          <pc:picChg chg="mod">
            <ac:chgData name="Yeona Jang" userId="e64fa9b0-3758-4abb-b805-ed3ba4df0eea" providerId="ADAL" clId="{5FECDB36-7EEB-4B99-A2CD-A4B855DA07C8}" dt="2023-07-27T10:59:59.757" v="84" actId="1036"/>
            <ac:picMkLst>
              <pc:docMk/>
              <pc:sldMasterMk cId="0" sldId="2147483648"/>
              <pc:sldLayoutMk cId="2297306642" sldId="2147483696"/>
              <ac:picMk id="3" creationId="{3A9564C1-519C-3FD7-CC9C-17C266123C9F}"/>
            </ac:picMkLst>
          </pc:picChg>
          <pc:picChg chg="mod">
            <ac:chgData name="Yeona Jang" userId="e64fa9b0-3758-4abb-b805-ed3ba4df0eea" providerId="ADAL" clId="{5FECDB36-7EEB-4B99-A2CD-A4B855DA07C8}" dt="2023-07-27T10:59:59.757" v="84" actId="1036"/>
            <ac:picMkLst>
              <pc:docMk/>
              <pc:sldMasterMk cId="0" sldId="2147483648"/>
              <pc:sldLayoutMk cId="2297306642" sldId="2147483696"/>
              <ac:picMk id="4" creationId="{15A3BB4F-3A3A-F70A-35DB-6D92897E0B2C}"/>
            </ac:picMkLst>
          </pc:picChg>
          <pc:picChg chg="mod">
            <ac:chgData name="Yeona Jang" userId="e64fa9b0-3758-4abb-b805-ed3ba4df0eea" providerId="ADAL" clId="{5FECDB36-7EEB-4B99-A2CD-A4B855DA07C8}" dt="2023-07-27T10:59:59.757" v="84" actId="1036"/>
            <ac:picMkLst>
              <pc:docMk/>
              <pc:sldMasterMk cId="0" sldId="2147483648"/>
              <pc:sldLayoutMk cId="2297306642" sldId="2147483696"/>
              <ac:picMk id="5" creationId="{FBA23814-0C03-ABD7-17D4-6FDF778CBEC5}"/>
            </ac:picMkLst>
          </pc:picChg>
        </pc:sldLayoutChg>
      </pc:sldMasterChg>
      <pc:sldMasterChg chg="modSldLayout">
        <pc:chgData name="Yeona Jang" userId="e64fa9b0-3758-4abb-b805-ed3ba4df0eea" providerId="ADAL" clId="{5FECDB36-7EEB-4B99-A2CD-A4B855DA07C8}" dt="2023-07-27T11:06:48.392" v="295"/>
        <pc:sldMasterMkLst>
          <pc:docMk/>
          <pc:sldMasterMk cId="560640730" sldId="2147483662"/>
        </pc:sldMasterMkLst>
        <pc:sldLayoutChg chg="modSp mod">
          <pc:chgData name="Yeona Jang" userId="e64fa9b0-3758-4abb-b805-ed3ba4df0eea" providerId="ADAL" clId="{5FECDB36-7EEB-4B99-A2CD-A4B855DA07C8}" dt="2023-07-27T11:03:49.517" v="188" actId="1038"/>
          <pc:sldLayoutMkLst>
            <pc:docMk/>
            <pc:sldMasterMk cId="560640730" sldId="2147483662"/>
            <pc:sldLayoutMk cId="489061894" sldId="2147483663"/>
          </pc:sldLayoutMkLst>
          <pc:picChg chg="mod">
            <ac:chgData name="Yeona Jang" userId="e64fa9b0-3758-4abb-b805-ed3ba4df0eea" providerId="ADAL" clId="{5FECDB36-7EEB-4B99-A2CD-A4B855DA07C8}" dt="2023-07-27T11:03:33.981" v="171" actId="1038"/>
            <ac:picMkLst>
              <pc:docMk/>
              <pc:sldMasterMk cId="560640730" sldId="2147483662"/>
              <pc:sldLayoutMk cId="489061894" sldId="2147483663"/>
              <ac:picMk id="2" creationId="{F5BC279C-B3D0-4F7B-C5D5-5BAE3C6EB00E}"/>
            </ac:picMkLst>
          </pc:picChg>
          <pc:picChg chg="mod">
            <ac:chgData name="Yeona Jang" userId="e64fa9b0-3758-4abb-b805-ed3ba4df0eea" providerId="ADAL" clId="{5FECDB36-7EEB-4B99-A2CD-A4B855DA07C8}" dt="2023-07-27T11:03:49.517" v="188" actId="1038"/>
            <ac:picMkLst>
              <pc:docMk/>
              <pc:sldMasterMk cId="560640730" sldId="2147483662"/>
              <pc:sldLayoutMk cId="489061894" sldId="2147483663"/>
              <ac:picMk id="3" creationId="{57D7D5D3-1BFB-BFB9-5038-45DB380061CD}"/>
            </ac:picMkLst>
          </pc:picChg>
          <pc:picChg chg="mod">
            <ac:chgData name="Yeona Jang" userId="e64fa9b0-3758-4abb-b805-ed3ba4df0eea" providerId="ADAL" clId="{5FECDB36-7EEB-4B99-A2CD-A4B855DA07C8}" dt="2023-07-27T11:03:46.112" v="186" actId="14100"/>
            <ac:picMkLst>
              <pc:docMk/>
              <pc:sldMasterMk cId="560640730" sldId="2147483662"/>
              <pc:sldLayoutMk cId="489061894" sldId="2147483663"/>
              <ac:picMk id="4" creationId="{E0099020-68C0-1208-A608-0087A59E1867}"/>
            </ac:picMkLst>
          </pc:picChg>
          <pc:picChg chg="mod">
            <ac:chgData name="Yeona Jang" userId="e64fa9b0-3758-4abb-b805-ed3ba4df0eea" providerId="ADAL" clId="{5FECDB36-7EEB-4B99-A2CD-A4B855DA07C8}" dt="2023-07-27T11:03:33.981" v="171" actId="1038"/>
            <ac:picMkLst>
              <pc:docMk/>
              <pc:sldMasterMk cId="560640730" sldId="2147483662"/>
              <pc:sldLayoutMk cId="489061894" sldId="2147483663"/>
              <ac:picMk id="7" creationId="{58A85C88-D6C4-1E1E-F288-73404DF62214}"/>
            </ac:picMkLst>
          </pc:picChg>
        </pc:sldLayoutChg>
        <pc:sldLayoutChg chg="modSp mod">
          <pc:chgData name="Yeona Jang" userId="e64fa9b0-3758-4abb-b805-ed3ba4df0eea" providerId="ADAL" clId="{5FECDB36-7EEB-4B99-A2CD-A4B855DA07C8}" dt="2023-07-27T11:05:28.027" v="274" actId="1036"/>
          <pc:sldLayoutMkLst>
            <pc:docMk/>
            <pc:sldMasterMk cId="560640730" sldId="2147483662"/>
            <pc:sldLayoutMk cId="553506535" sldId="2147483664"/>
          </pc:sldLayoutMkLst>
          <pc:picChg chg="mod">
            <ac:chgData name="Yeona Jang" userId="e64fa9b0-3758-4abb-b805-ed3ba4df0eea" providerId="ADAL" clId="{5FECDB36-7EEB-4B99-A2CD-A4B855DA07C8}" dt="2023-07-27T11:05:28.027" v="274" actId="1036"/>
            <ac:picMkLst>
              <pc:docMk/>
              <pc:sldMasterMk cId="560640730" sldId="2147483662"/>
              <pc:sldLayoutMk cId="553506535" sldId="2147483664"/>
              <ac:picMk id="4" creationId="{36C9487B-5BB7-E54C-CB82-80511E1EE25E}"/>
            </ac:picMkLst>
          </pc:picChg>
          <pc:picChg chg="mod">
            <ac:chgData name="Yeona Jang" userId="e64fa9b0-3758-4abb-b805-ed3ba4df0eea" providerId="ADAL" clId="{5FECDB36-7EEB-4B99-A2CD-A4B855DA07C8}" dt="2023-07-27T11:05:28.027" v="274" actId="1036"/>
            <ac:picMkLst>
              <pc:docMk/>
              <pc:sldMasterMk cId="560640730" sldId="2147483662"/>
              <pc:sldLayoutMk cId="553506535" sldId="2147483664"/>
              <ac:picMk id="5" creationId="{C271249B-E221-9421-82F5-CBADD6396CD8}"/>
            </ac:picMkLst>
          </pc:picChg>
          <pc:picChg chg="mod">
            <ac:chgData name="Yeona Jang" userId="e64fa9b0-3758-4abb-b805-ed3ba4df0eea" providerId="ADAL" clId="{5FECDB36-7EEB-4B99-A2CD-A4B855DA07C8}" dt="2023-07-27T11:05:28.027" v="274" actId="1036"/>
            <ac:picMkLst>
              <pc:docMk/>
              <pc:sldMasterMk cId="560640730" sldId="2147483662"/>
              <pc:sldLayoutMk cId="553506535" sldId="2147483664"/>
              <ac:picMk id="6" creationId="{66F954CC-C2CB-EF6F-DA74-557502999D2D}"/>
            </ac:picMkLst>
          </pc:picChg>
          <pc:picChg chg="mod">
            <ac:chgData name="Yeona Jang" userId="e64fa9b0-3758-4abb-b805-ed3ba4df0eea" providerId="ADAL" clId="{5FECDB36-7EEB-4B99-A2CD-A4B855DA07C8}" dt="2023-07-27T11:05:28.027" v="274" actId="1036"/>
            <ac:picMkLst>
              <pc:docMk/>
              <pc:sldMasterMk cId="560640730" sldId="2147483662"/>
              <pc:sldLayoutMk cId="553506535" sldId="2147483664"/>
              <ac:picMk id="7" creationId="{86B725BF-85DA-18C6-9ACA-3ECCC3CC51EE}"/>
            </ac:picMkLst>
          </pc:picChg>
        </pc:sldLayoutChg>
        <pc:sldLayoutChg chg="addSp delSp modSp mod">
          <pc:chgData name="Yeona Jang" userId="e64fa9b0-3758-4abb-b805-ed3ba4df0eea" providerId="ADAL" clId="{5FECDB36-7EEB-4B99-A2CD-A4B855DA07C8}" dt="2023-07-27T11:05:34.192" v="276"/>
          <pc:sldLayoutMkLst>
            <pc:docMk/>
            <pc:sldMasterMk cId="560640730" sldId="2147483662"/>
            <pc:sldLayoutMk cId="1054126920" sldId="2147483665"/>
          </pc:sldLayoutMkLst>
          <pc:picChg chg="add mod">
            <ac:chgData name="Yeona Jang" userId="e64fa9b0-3758-4abb-b805-ed3ba4df0eea" providerId="ADAL" clId="{5FECDB36-7EEB-4B99-A2CD-A4B855DA07C8}" dt="2023-07-27T11:05:34.192" v="276"/>
            <ac:picMkLst>
              <pc:docMk/>
              <pc:sldMasterMk cId="560640730" sldId="2147483662"/>
              <pc:sldLayoutMk cId="1054126920" sldId="2147483665"/>
              <ac:picMk id="2" creationId="{2F42C3EE-5D33-57A5-E225-8B6AF0B38439}"/>
            </ac:picMkLst>
          </pc:picChg>
          <pc:picChg chg="del">
            <ac:chgData name="Yeona Jang" userId="e64fa9b0-3758-4abb-b805-ed3ba4df0eea" providerId="ADAL" clId="{5FECDB36-7EEB-4B99-A2CD-A4B855DA07C8}" dt="2023-07-27T11:05:33.673" v="275" actId="478"/>
            <ac:picMkLst>
              <pc:docMk/>
              <pc:sldMasterMk cId="560640730" sldId="2147483662"/>
              <pc:sldLayoutMk cId="1054126920" sldId="2147483665"/>
              <ac:picMk id="3" creationId="{1B5145D2-5256-FAB6-2B73-B1D8E6960488}"/>
            </ac:picMkLst>
          </pc:picChg>
          <pc:picChg chg="del">
            <ac:chgData name="Yeona Jang" userId="e64fa9b0-3758-4abb-b805-ed3ba4df0eea" providerId="ADAL" clId="{5FECDB36-7EEB-4B99-A2CD-A4B855DA07C8}" dt="2023-07-27T11:05:33.673" v="275" actId="478"/>
            <ac:picMkLst>
              <pc:docMk/>
              <pc:sldMasterMk cId="560640730" sldId="2147483662"/>
              <pc:sldLayoutMk cId="1054126920" sldId="2147483665"/>
              <ac:picMk id="4" creationId="{2EADDB80-AC21-F074-94D8-547597F2670E}"/>
            </ac:picMkLst>
          </pc:picChg>
          <pc:picChg chg="del">
            <ac:chgData name="Yeona Jang" userId="e64fa9b0-3758-4abb-b805-ed3ba4df0eea" providerId="ADAL" clId="{5FECDB36-7EEB-4B99-A2CD-A4B855DA07C8}" dt="2023-07-27T11:05:33.673" v="275" actId="478"/>
            <ac:picMkLst>
              <pc:docMk/>
              <pc:sldMasterMk cId="560640730" sldId="2147483662"/>
              <pc:sldLayoutMk cId="1054126920" sldId="2147483665"/>
              <ac:picMk id="5" creationId="{8E1CB46F-5BCD-CEAB-EAE1-B0DB0E4AE9FC}"/>
            </ac:picMkLst>
          </pc:picChg>
          <pc:picChg chg="del">
            <ac:chgData name="Yeona Jang" userId="e64fa9b0-3758-4abb-b805-ed3ba4df0eea" providerId="ADAL" clId="{5FECDB36-7EEB-4B99-A2CD-A4B855DA07C8}" dt="2023-07-27T11:05:33.673" v="275" actId="478"/>
            <ac:picMkLst>
              <pc:docMk/>
              <pc:sldMasterMk cId="560640730" sldId="2147483662"/>
              <pc:sldLayoutMk cId="1054126920" sldId="2147483665"/>
              <ac:picMk id="6" creationId="{AC2FC72A-7CCD-9558-97E9-1365D2C1EC6F}"/>
            </ac:picMkLst>
          </pc:picChg>
          <pc:picChg chg="add mod">
            <ac:chgData name="Yeona Jang" userId="e64fa9b0-3758-4abb-b805-ed3ba4df0eea" providerId="ADAL" clId="{5FECDB36-7EEB-4B99-A2CD-A4B855DA07C8}" dt="2023-07-27T11:05:34.192" v="276"/>
            <ac:picMkLst>
              <pc:docMk/>
              <pc:sldMasterMk cId="560640730" sldId="2147483662"/>
              <pc:sldLayoutMk cId="1054126920" sldId="2147483665"/>
              <ac:picMk id="7" creationId="{FCB8AE7B-7361-192F-7DA0-46B4C71ADED9}"/>
            </ac:picMkLst>
          </pc:picChg>
          <pc:picChg chg="add mod">
            <ac:chgData name="Yeona Jang" userId="e64fa9b0-3758-4abb-b805-ed3ba4df0eea" providerId="ADAL" clId="{5FECDB36-7EEB-4B99-A2CD-A4B855DA07C8}" dt="2023-07-27T11:05:34.192" v="276"/>
            <ac:picMkLst>
              <pc:docMk/>
              <pc:sldMasterMk cId="560640730" sldId="2147483662"/>
              <pc:sldLayoutMk cId="1054126920" sldId="2147483665"/>
              <ac:picMk id="8" creationId="{91381D69-BDF2-04B7-A861-2B51B878C020}"/>
            </ac:picMkLst>
          </pc:picChg>
          <pc:picChg chg="add mod">
            <ac:chgData name="Yeona Jang" userId="e64fa9b0-3758-4abb-b805-ed3ba4df0eea" providerId="ADAL" clId="{5FECDB36-7EEB-4B99-A2CD-A4B855DA07C8}" dt="2023-07-27T11:05:34.192" v="276"/>
            <ac:picMkLst>
              <pc:docMk/>
              <pc:sldMasterMk cId="560640730" sldId="2147483662"/>
              <pc:sldLayoutMk cId="1054126920" sldId="2147483665"/>
              <ac:picMk id="9" creationId="{4D02F55D-C3E0-3B10-29D8-77AAA25058D7}"/>
            </ac:picMkLst>
          </pc:picChg>
        </pc:sldLayoutChg>
        <pc:sldLayoutChg chg="addSp delSp modSp mod">
          <pc:chgData name="Yeona Jang" userId="e64fa9b0-3758-4abb-b805-ed3ba4df0eea" providerId="ADAL" clId="{5FECDB36-7EEB-4B99-A2CD-A4B855DA07C8}" dt="2023-07-27T11:05:41.483" v="278"/>
          <pc:sldLayoutMkLst>
            <pc:docMk/>
            <pc:sldMasterMk cId="560640730" sldId="2147483662"/>
            <pc:sldLayoutMk cId="3362054623" sldId="2147483666"/>
          </pc:sldLayoutMkLst>
          <pc:picChg chg="add mod">
            <ac:chgData name="Yeona Jang" userId="e64fa9b0-3758-4abb-b805-ed3ba4df0eea" providerId="ADAL" clId="{5FECDB36-7EEB-4B99-A2CD-A4B855DA07C8}" dt="2023-07-27T11:05:41.483" v="278"/>
            <ac:picMkLst>
              <pc:docMk/>
              <pc:sldMasterMk cId="560640730" sldId="2147483662"/>
              <pc:sldLayoutMk cId="3362054623" sldId="2147483666"/>
              <ac:picMk id="2" creationId="{515533B4-4D94-C523-1D9F-2696C109F271}"/>
            </ac:picMkLst>
          </pc:picChg>
          <pc:picChg chg="del">
            <ac:chgData name="Yeona Jang" userId="e64fa9b0-3758-4abb-b805-ed3ba4df0eea" providerId="ADAL" clId="{5FECDB36-7EEB-4B99-A2CD-A4B855DA07C8}" dt="2023-07-27T11:05:40.971" v="277" actId="478"/>
            <ac:picMkLst>
              <pc:docMk/>
              <pc:sldMasterMk cId="560640730" sldId="2147483662"/>
              <pc:sldLayoutMk cId="3362054623" sldId="2147483666"/>
              <ac:picMk id="6" creationId="{E8D8CD71-0413-23D2-E4B0-5A25EB414DB2}"/>
            </ac:picMkLst>
          </pc:picChg>
          <pc:picChg chg="del">
            <ac:chgData name="Yeona Jang" userId="e64fa9b0-3758-4abb-b805-ed3ba4df0eea" providerId="ADAL" clId="{5FECDB36-7EEB-4B99-A2CD-A4B855DA07C8}" dt="2023-07-27T11:05:40.971" v="277" actId="478"/>
            <ac:picMkLst>
              <pc:docMk/>
              <pc:sldMasterMk cId="560640730" sldId="2147483662"/>
              <pc:sldLayoutMk cId="3362054623" sldId="2147483666"/>
              <ac:picMk id="7" creationId="{CF2D85D9-315E-4E3D-2C6B-1FE651561F82}"/>
            </ac:picMkLst>
          </pc:picChg>
          <pc:picChg chg="del">
            <ac:chgData name="Yeona Jang" userId="e64fa9b0-3758-4abb-b805-ed3ba4df0eea" providerId="ADAL" clId="{5FECDB36-7EEB-4B99-A2CD-A4B855DA07C8}" dt="2023-07-27T11:05:40.971" v="277" actId="478"/>
            <ac:picMkLst>
              <pc:docMk/>
              <pc:sldMasterMk cId="560640730" sldId="2147483662"/>
              <pc:sldLayoutMk cId="3362054623" sldId="2147483666"/>
              <ac:picMk id="8" creationId="{006319F3-B860-EDA0-F21F-35317898AB06}"/>
            </ac:picMkLst>
          </pc:picChg>
          <pc:picChg chg="del">
            <ac:chgData name="Yeona Jang" userId="e64fa9b0-3758-4abb-b805-ed3ba4df0eea" providerId="ADAL" clId="{5FECDB36-7EEB-4B99-A2CD-A4B855DA07C8}" dt="2023-07-27T11:05:40.971" v="277" actId="478"/>
            <ac:picMkLst>
              <pc:docMk/>
              <pc:sldMasterMk cId="560640730" sldId="2147483662"/>
              <pc:sldLayoutMk cId="3362054623" sldId="2147483666"/>
              <ac:picMk id="9" creationId="{8E77C767-F15A-90F4-0191-AD0A80852CCD}"/>
            </ac:picMkLst>
          </pc:picChg>
          <pc:picChg chg="add mod">
            <ac:chgData name="Yeona Jang" userId="e64fa9b0-3758-4abb-b805-ed3ba4df0eea" providerId="ADAL" clId="{5FECDB36-7EEB-4B99-A2CD-A4B855DA07C8}" dt="2023-07-27T11:05:41.483" v="278"/>
            <ac:picMkLst>
              <pc:docMk/>
              <pc:sldMasterMk cId="560640730" sldId="2147483662"/>
              <pc:sldLayoutMk cId="3362054623" sldId="2147483666"/>
              <ac:picMk id="10" creationId="{E2E281BA-7E84-3B89-EDFD-41789030933C}"/>
            </ac:picMkLst>
          </pc:picChg>
          <pc:picChg chg="add mod">
            <ac:chgData name="Yeona Jang" userId="e64fa9b0-3758-4abb-b805-ed3ba4df0eea" providerId="ADAL" clId="{5FECDB36-7EEB-4B99-A2CD-A4B855DA07C8}" dt="2023-07-27T11:05:41.483" v="278"/>
            <ac:picMkLst>
              <pc:docMk/>
              <pc:sldMasterMk cId="560640730" sldId="2147483662"/>
              <pc:sldLayoutMk cId="3362054623" sldId="2147483666"/>
              <ac:picMk id="11" creationId="{F7F693FC-2936-64BE-8E57-7337B3FF71C9}"/>
            </ac:picMkLst>
          </pc:picChg>
          <pc:picChg chg="add mod">
            <ac:chgData name="Yeona Jang" userId="e64fa9b0-3758-4abb-b805-ed3ba4df0eea" providerId="ADAL" clId="{5FECDB36-7EEB-4B99-A2CD-A4B855DA07C8}" dt="2023-07-27T11:05:41.483" v="278"/>
            <ac:picMkLst>
              <pc:docMk/>
              <pc:sldMasterMk cId="560640730" sldId="2147483662"/>
              <pc:sldLayoutMk cId="3362054623" sldId="2147483666"/>
              <ac:picMk id="12" creationId="{773BBDBF-EE0E-7EC2-5642-700472C2D940}"/>
            </ac:picMkLst>
          </pc:picChg>
        </pc:sldLayoutChg>
        <pc:sldLayoutChg chg="addSp delSp modSp mod">
          <pc:chgData name="Yeona Jang" userId="e64fa9b0-3758-4abb-b805-ed3ba4df0eea" providerId="ADAL" clId="{5FECDB36-7EEB-4B99-A2CD-A4B855DA07C8}" dt="2023-07-27T11:05:47.677" v="280"/>
          <pc:sldLayoutMkLst>
            <pc:docMk/>
            <pc:sldMasterMk cId="560640730" sldId="2147483662"/>
            <pc:sldLayoutMk cId="3490786288" sldId="2147483667"/>
          </pc:sldLayoutMkLst>
          <pc:picChg chg="add mod">
            <ac:chgData name="Yeona Jang" userId="e64fa9b0-3758-4abb-b805-ed3ba4df0eea" providerId="ADAL" clId="{5FECDB36-7EEB-4B99-A2CD-A4B855DA07C8}" dt="2023-07-27T11:05:47.677" v="280"/>
            <ac:picMkLst>
              <pc:docMk/>
              <pc:sldMasterMk cId="560640730" sldId="2147483662"/>
              <pc:sldLayoutMk cId="3490786288" sldId="2147483667"/>
              <ac:picMk id="2" creationId="{F532C723-3C61-B9CF-2891-DDAC2CBAD6B8}"/>
            </ac:picMkLst>
          </pc:picChg>
          <pc:picChg chg="del">
            <ac:chgData name="Yeona Jang" userId="e64fa9b0-3758-4abb-b805-ed3ba4df0eea" providerId="ADAL" clId="{5FECDB36-7EEB-4B99-A2CD-A4B855DA07C8}" dt="2023-07-27T11:05:47.283" v="279" actId="478"/>
            <ac:picMkLst>
              <pc:docMk/>
              <pc:sldMasterMk cId="560640730" sldId="2147483662"/>
              <pc:sldLayoutMk cId="3490786288" sldId="2147483667"/>
              <ac:picMk id="4" creationId="{9CA7A7A4-85F4-827F-3E62-F2B9456E7102}"/>
            </ac:picMkLst>
          </pc:picChg>
          <pc:picChg chg="del">
            <ac:chgData name="Yeona Jang" userId="e64fa9b0-3758-4abb-b805-ed3ba4df0eea" providerId="ADAL" clId="{5FECDB36-7EEB-4B99-A2CD-A4B855DA07C8}" dt="2023-07-27T11:05:47.283" v="279" actId="478"/>
            <ac:picMkLst>
              <pc:docMk/>
              <pc:sldMasterMk cId="560640730" sldId="2147483662"/>
              <pc:sldLayoutMk cId="3490786288" sldId="2147483667"/>
              <ac:picMk id="6" creationId="{8650BD58-E2E1-8CA5-B345-70FFEBE7EAFD}"/>
            </ac:picMkLst>
          </pc:picChg>
          <pc:picChg chg="del">
            <ac:chgData name="Yeona Jang" userId="e64fa9b0-3758-4abb-b805-ed3ba4df0eea" providerId="ADAL" clId="{5FECDB36-7EEB-4B99-A2CD-A4B855DA07C8}" dt="2023-07-27T11:05:47.283" v="279" actId="478"/>
            <ac:picMkLst>
              <pc:docMk/>
              <pc:sldMasterMk cId="560640730" sldId="2147483662"/>
              <pc:sldLayoutMk cId="3490786288" sldId="2147483667"/>
              <ac:picMk id="7" creationId="{B8E78E4E-2CAE-E8CA-9A01-A016A699BF70}"/>
            </ac:picMkLst>
          </pc:picChg>
          <pc:picChg chg="del">
            <ac:chgData name="Yeona Jang" userId="e64fa9b0-3758-4abb-b805-ed3ba4df0eea" providerId="ADAL" clId="{5FECDB36-7EEB-4B99-A2CD-A4B855DA07C8}" dt="2023-07-27T11:05:47.283" v="279" actId="478"/>
            <ac:picMkLst>
              <pc:docMk/>
              <pc:sldMasterMk cId="560640730" sldId="2147483662"/>
              <pc:sldLayoutMk cId="3490786288" sldId="2147483667"/>
              <ac:picMk id="8" creationId="{F62ABF51-EBA9-4701-262C-EFD322A15375}"/>
            </ac:picMkLst>
          </pc:picChg>
          <pc:picChg chg="add mod">
            <ac:chgData name="Yeona Jang" userId="e64fa9b0-3758-4abb-b805-ed3ba4df0eea" providerId="ADAL" clId="{5FECDB36-7EEB-4B99-A2CD-A4B855DA07C8}" dt="2023-07-27T11:05:47.677" v="280"/>
            <ac:picMkLst>
              <pc:docMk/>
              <pc:sldMasterMk cId="560640730" sldId="2147483662"/>
              <pc:sldLayoutMk cId="3490786288" sldId="2147483667"/>
              <ac:picMk id="9" creationId="{906BE47A-6B5A-62F0-2950-76EDDF843F9E}"/>
            </ac:picMkLst>
          </pc:picChg>
          <pc:picChg chg="add mod">
            <ac:chgData name="Yeona Jang" userId="e64fa9b0-3758-4abb-b805-ed3ba4df0eea" providerId="ADAL" clId="{5FECDB36-7EEB-4B99-A2CD-A4B855DA07C8}" dt="2023-07-27T11:05:47.677" v="280"/>
            <ac:picMkLst>
              <pc:docMk/>
              <pc:sldMasterMk cId="560640730" sldId="2147483662"/>
              <pc:sldLayoutMk cId="3490786288" sldId="2147483667"/>
              <ac:picMk id="10" creationId="{618130D9-FE3E-D2FD-F901-5F1C0EA4C755}"/>
            </ac:picMkLst>
          </pc:picChg>
          <pc:picChg chg="add mod">
            <ac:chgData name="Yeona Jang" userId="e64fa9b0-3758-4abb-b805-ed3ba4df0eea" providerId="ADAL" clId="{5FECDB36-7EEB-4B99-A2CD-A4B855DA07C8}" dt="2023-07-27T11:05:47.677" v="280"/>
            <ac:picMkLst>
              <pc:docMk/>
              <pc:sldMasterMk cId="560640730" sldId="2147483662"/>
              <pc:sldLayoutMk cId="3490786288" sldId="2147483667"/>
              <ac:picMk id="11" creationId="{6A902AC2-5760-47BC-AEC0-FB29906C71BE}"/>
            </ac:picMkLst>
          </pc:picChg>
        </pc:sldLayoutChg>
        <pc:sldLayoutChg chg="modSp mod">
          <pc:chgData name="Yeona Jang" userId="e64fa9b0-3758-4abb-b805-ed3ba4df0eea" providerId="ADAL" clId="{5FECDB36-7EEB-4B99-A2CD-A4B855DA07C8}" dt="2023-07-27T11:05:57.652" v="281" actId="14100"/>
          <pc:sldLayoutMkLst>
            <pc:docMk/>
            <pc:sldMasterMk cId="560640730" sldId="2147483662"/>
            <pc:sldLayoutMk cId="3406843565" sldId="2147483668"/>
          </pc:sldLayoutMkLst>
          <pc:picChg chg="mod">
            <ac:chgData name="Yeona Jang" userId="e64fa9b0-3758-4abb-b805-ed3ba4df0eea" providerId="ADAL" clId="{5FECDB36-7EEB-4B99-A2CD-A4B855DA07C8}" dt="2023-07-27T11:05:57.652" v="281" actId="14100"/>
            <ac:picMkLst>
              <pc:docMk/>
              <pc:sldMasterMk cId="560640730" sldId="2147483662"/>
              <pc:sldLayoutMk cId="3406843565" sldId="2147483668"/>
              <ac:picMk id="2" creationId="{994EC5B9-E9C6-3208-CE44-A89A863C776B}"/>
            </ac:picMkLst>
          </pc:picChg>
          <pc:picChg chg="mod">
            <ac:chgData name="Yeona Jang" userId="e64fa9b0-3758-4abb-b805-ed3ba4df0eea" providerId="ADAL" clId="{5FECDB36-7EEB-4B99-A2CD-A4B855DA07C8}" dt="2023-07-27T11:05:57.652" v="281" actId="14100"/>
            <ac:picMkLst>
              <pc:docMk/>
              <pc:sldMasterMk cId="560640730" sldId="2147483662"/>
              <pc:sldLayoutMk cId="3406843565" sldId="2147483668"/>
              <ac:picMk id="3" creationId="{EA0CF602-59DD-206A-ABB7-7515CC2804AB}"/>
            </ac:picMkLst>
          </pc:picChg>
          <pc:picChg chg="mod">
            <ac:chgData name="Yeona Jang" userId="e64fa9b0-3758-4abb-b805-ed3ba4df0eea" providerId="ADAL" clId="{5FECDB36-7EEB-4B99-A2CD-A4B855DA07C8}" dt="2023-07-27T11:05:57.652" v="281" actId="14100"/>
            <ac:picMkLst>
              <pc:docMk/>
              <pc:sldMasterMk cId="560640730" sldId="2147483662"/>
              <pc:sldLayoutMk cId="3406843565" sldId="2147483668"/>
              <ac:picMk id="5" creationId="{903E05DF-93D3-3BCF-011C-ACF615860470}"/>
            </ac:picMkLst>
          </pc:picChg>
        </pc:sldLayoutChg>
        <pc:sldLayoutChg chg="addSp delSp modSp mod">
          <pc:chgData name="Yeona Jang" userId="e64fa9b0-3758-4abb-b805-ed3ba4df0eea" providerId="ADAL" clId="{5FECDB36-7EEB-4B99-A2CD-A4B855DA07C8}" dt="2023-07-27T11:06:06.806" v="283"/>
          <pc:sldLayoutMkLst>
            <pc:docMk/>
            <pc:sldMasterMk cId="560640730" sldId="2147483662"/>
            <pc:sldLayoutMk cId="1838254426" sldId="2147483669"/>
          </pc:sldLayoutMkLst>
          <pc:picChg chg="add mod">
            <ac:chgData name="Yeona Jang" userId="e64fa9b0-3758-4abb-b805-ed3ba4df0eea" providerId="ADAL" clId="{5FECDB36-7EEB-4B99-A2CD-A4B855DA07C8}" dt="2023-07-27T11:06:06.806" v="283"/>
            <ac:picMkLst>
              <pc:docMk/>
              <pc:sldMasterMk cId="560640730" sldId="2147483662"/>
              <pc:sldLayoutMk cId="1838254426" sldId="2147483669"/>
              <ac:picMk id="2" creationId="{3DF29183-2CAD-8F07-71EA-0E248EC24437}"/>
            </ac:picMkLst>
          </pc:picChg>
          <pc:picChg chg="del">
            <ac:chgData name="Yeona Jang" userId="e64fa9b0-3758-4abb-b805-ed3ba4df0eea" providerId="ADAL" clId="{5FECDB36-7EEB-4B99-A2CD-A4B855DA07C8}" dt="2023-07-27T11:06:06.245" v="282" actId="478"/>
            <ac:picMkLst>
              <pc:docMk/>
              <pc:sldMasterMk cId="560640730" sldId="2147483662"/>
              <pc:sldLayoutMk cId="1838254426" sldId="2147483669"/>
              <ac:picMk id="3" creationId="{72FB5A89-7534-11F0-924B-48B40736E2FA}"/>
            </ac:picMkLst>
          </pc:picChg>
          <pc:picChg chg="del">
            <ac:chgData name="Yeona Jang" userId="e64fa9b0-3758-4abb-b805-ed3ba4df0eea" providerId="ADAL" clId="{5FECDB36-7EEB-4B99-A2CD-A4B855DA07C8}" dt="2023-07-27T11:06:06.245" v="282" actId="478"/>
            <ac:picMkLst>
              <pc:docMk/>
              <pc:sldMasterMk cId="560640730" sldId="2147483662"/>
              <pc:sldLayoutMk cId="1838254426" sldId="2147483669"/>
              <ac:picMk id="4" creationId="{9334721D-C9FB-1CD2-0960-AB04F6D06B8E}"/>
            </ac:picMkLst>
          </pc:picChg>
          <pc:picChg chg="del">
            <ac:chgData name="Yeona Jang" userId="e64fa9b0-3758-4abb-b805-ed3ba4df0eea" providerId="ADAL" clId="{5FECDB36-7EEB-4B99-A2CD-A4B855DA07C8}" dt="2023-07-27T11:06:06.245" v="282" actId="478"/>
            <ac:picMkLst>
              <pc:docMk/>
              <pc:sldMasterMk cId="560640730" sldId="2147483662"/>
              <pc:sldLayoutMk cId="1838254426" sldId="2147483669"/>
              <ac:picMk id="5" creationId="{309346C7-C3D9-4391-F092-A63E9BE3E1C3}"/>
            </ac:picMkLst>
          </pc:picChg>
          <pc:picChg chg="del">
            <ac:chgData name="Yeona Jang" userId="e64fa9b0-3758-4abb-b805-ed3ba4df0eea" providerId="ADAL" clId="{5FECDB36-7EEB-4B99-A2CD-A4B855DA07C8}" dt="2023-07-27T11:06:06.245" v="282" actId="478"/>
            <ac:picMkLst>
              <pc:docMk/>
              <pc:sldMasterMk cId="560640730" sldId="2147483662"/>
              <pc:sldLayoutMk cId="1838254426" sldId="2147483669"/>
              <ac:picMk id="6" creationId="{7E526096-A06D-009A-D892-04BF606A8E42}"/>
            </ac:picMkLst>
          </pc:picChg>
          <pc:picChg chg="add mod">
            <ac:chgData name="Yeona Jang" userId="e64fa9b0-3758-4abb-b805-ed3ba4df0eea" providerId="ADAL" clId="{5FECDB36-7EEB-4B99-A2CD-A4B855DA07C8}" dt="2023-07-27T11:06:06.806" v="283"/>
            <ac:picMkLst>
              <pc:docMk/>
              <pc:sldMasterMk cId="560640730" sldId="2147483662"/>
              <pc:sldLayoutMk cId="1838254426" sldId="2147483669"/>
              <ac:picMk id="7" creationId="{85F16D78-7C20-F00C-F323-49B6AC910AD2}"/>
            </ac:picMkLst>
          </pc:picChg>
          <pc:picChg chg="add mod">
            <ac:chgData name="Yeona Jang" userId="e64fa9b0-3758-4abb-b805-ed3ba4df0eea" providerId="ADAL" clId="{5FECDB36-7EEB-4B99-A2CD-A4B855DA07C8}" dt="2023-07-27T11:06:06.806" v="283"/>
            <ac:picMkLst>
              <pc:docMk/>
              <pc:sldMasterMk cId="560640730" sldId="2147483662"/>
              <pc:sldLayoutMk cId="1838254426" sldId="2147483669"/>
              <ac:picMk id="8" creationId="{38B6A9AA-6354-C801-0D5C-594E1CA16758}"/>
            </ac:picMkLst>
          </pc:picChg>
          <pc:picChg chg="add mod">
            <ac:chgData name="Yeona Jang" userId="e64fa9b0-3758-4abb-b805-ed3ba4df0eea" providerId="ADAL" clId="{5FECDB36-7EEB-4B99-A2CD-A4B855DA07C8}" dt="2023-07-27T11:06:06.806" v="283"/>
            <ac:picMkLst>
              <pc:docMk/>
              <pc:sldMasterMk cId="560640730" sldId="2147483662"/>
              <pc:sldLayoutMk cId="1838254426" sldId="2147483669"/>
              <ac:picMk id="9" creationId="{FD007F4A-DA0F-6424-5D62-C6B1A334BAFD}"/>
            </ac:picMkLst>
          </pc:picChg>
        </pc:sldLayoutChg>
        <pc:sldLayoutChg chg="modSp mod">
          <pc:chgData name="Yeona Jang" userId="e64fa9b0-3758-4abb-b805-ed3ba4df0eea" providerId="ADAL" clId="{5FECDB36-7EEB-4B99-A2CD-A4B855DA07C8}" dt="2023-07-27T11:06:21.577" v="287" actId="1036"/>
          <pc:sldLayoutMkLst>
            <pc:docMk/>
            <pc:sldMasterMk cId="560640730" sldId="2147483662"/>
            <pc:sldLayoutMk cId="4237550178" sldId="2147483670"/>
          </pc:sldLayoutMkLst>
          <pc:picChg chg="mod">
            <ac:chgData name="Yeona Jang" userId="e64fa9b0-3758-4abb-b805-ed3ba4df0eea" providerId="ADAL" clId="{5FECDB36-7EEB-4B99-A2CD-A4B855DA07C8}" dt="2023-07-27T11:06:21.577" v="287" actId="1036"/>
            <ac:picMkLst>
              <pc:docMk/>
              <pc:sldMasterMk cId="560640730" sldId="2147483662"/>
              <pc:sldLayoutMk cId="4237550178" sldId="2147483670"/>
              <ac:picMk id="2" creationId="{0D6BACDF-EDE7-BB84-C962-2FF7A3618364}"/>
            </ac:picMkLst>
          </pc:picChg>
          <pc:picChg chg="mod">
            <ac:chgData name="Yeona Jang" userId="e64fa9b0-3758-4abb-b805-ed3ba4df0eea" providerId="ADAL" clId="{5FECDB36-7EEB-4B99-A2CD-A4B855DA07C8}" dt="2023-07-27T11:06:21.577" v="287" actId="1036"/>
            <ac:picMkLst>
              <pc:docMk/>
              <pc:sldMasterMk cId="560640730" sldId="2147483662"/>
              <pc:sldLayoutMk cId="4237550178" sldId="2147483670"/>
              <ac:picMk id="3" creationId="{E1D109B5-F608-F886-3D61-2477BE50ABC6}"/>
            </ac:picMkLst>
          </pc:picChg>
          <pc:picChg chg="mod">
            <ac:chgData name="Yeona Jang" userId="e64fa9b0-3758-4abb-b805-ed3ba4df0eea" providerId="ADAL" clId="{5FECDB36-7EEB-4B99-A2CD-A4B855DA07C8}" dt="2023-07-27T11:06:21.577" v="287" actId="1036"/>
            <ac:picMkLst>
              <pc:docMk/>
              <pc:sldMasterMk cId="560640730" sldId="2147483662"/>
              <pc:sldLayoutMk cId="4237550178" sldId="2147483670"/>
              <ac:picMk id="4" creationId="{B8868515-6C2A-69B3-8EF4-80ACDA500DE3}"/>
            </ac:picMkLst>
          </pc:picChg>
          <pc:picChg chg="mod">
            <ac:chgData name="Yeona Jang" userId="e64fa9b0-3758-4abb-b805-ed3ba4df0eea" providerId="ADAL" clId="{5FECDB36-7EEB-4B99-A2CD-A4B855DA07C8}" dt="2023-07-27T11:06:21.577" v="287" actId="1036"/>
            <ac:picMkLst>
              <pc:docMk/>
              <pc:sldMasterMk cId="560640730" sldId="2147483662"/>
              <pc:sldLayoutMk cId="4237550178" sldId="2147483670"/>
              <ac:picMk id="5" creationId="{377CA4E1-95DB-D650-7054-AA22771D70E5}"/>
            </ac:picMkLst>
          </pc:picChg>
        </pc:sldLayoutChg>
        <pc:sldLayoutChg chg="addSp delSp modSp mod">
          <pc:chgData name="Yeona Jang" userId="e64fa9b0-3758-4abb-b805-ed3ba4df0eea" providerId="ADAL" clId="{5FECDB36-7EEB-4B99-A2CD-A4B855DA07C8}" dt="2023-07-27T11:06:28.011" v="289"/>
          <pc:sldLayoutMkLst>
            <pc:docMk/>
            <pc:sldMasterMk cId="560640730" sldId="2147483662"/>
            <pc:sldLayoutMk cId="736981538" sldId="2147483671"/>
          </pc:sldLayoutMkLst>
          <pc:picChg chg="add mod">
            <ac:chgData name="Yeona Jang" userId="e64fa9b0-3758-4abb-b805-ed3ba4df0eea" providerId="ADAL" clId="{5FECDB36-7EEB-4B99-A2CD-A4B855DA07C8}" dt="2023-07-27T11:06:28.011" v="289"/>
            <ac:picMkLst>
              <pc:docMk/>
              <pc:sldMasterMk cId="560640730" sldId="2147483662"/>
              <pc:sldLayoutMk cId="736981538" sldId="2147483671"/>
              <ac:picMk id="2" creationId="{3DB3FD8E-3FA4-3829-F9FE-207335D47505}"/>
            </ac:picMkLst>
          </pc:picChg>
          <pc:picChg chg="del">
            <ac:chgData name="Yeona Jang" userId="e64fa9b0-3758-4abb-b805-ed3ba4df0eea" providerId="ADAL" clId="{5FECDB36-7EEB-4B99-A2CD-A4B855DA07C8}" dt="2023-07-27T11:06:27.576" v="288" actId="478"/>
            <ac:picMkLst>
              <pc:docMk/>
              <pc:sldMasterMk cId="560640730" sldId="2147483662"/>
              <pc:sldLayoutMk cId="736981538" sldId="2147483671"/>
              <ac:picMk id="3" creationId="{29058F9B-3975-95EC-F5EB-5D0C6EDC3C95}"/>
            </ac:picMkLst>
          </pc:picChg>
          <pc:picChg chg="del">
            <ac:chgData name="Yeona Jang" userId="e64fa9b0-3758-4abb-b805-ed3ba4df0eea" providerId="ADAL" clId="{5FECDB36-7EEB-4B99-A2CD-A4B855DA07C8}" dt="2023-07-27T11:06:27.576" v="288" actId="478"/>
            <ac:picMkLst>
              <pc:docMk/>
              <pc:sldMasterMk cId="560640730" sldId="2147483662"/>
              <pc:sldLayoutMk cId="736981538" sldId="2147483671"/>
              <ac:picMk id="6" creationId="{31298057-9531-00F0-32F6-761D81310F02}"/>
            </ac:picMkLst>
          </pc:picChg>
          <pc:picChg chg="del">
            <ac:chgData name="Yeona Jang" userId="e64fa9b0-3758-4abb-b805-ed3ba4df0eea" providerId="ADAL" clId="{5FECDB36-7EEB-4B99-A2CD-A4B855DA07C8}" dt="2023-07-27T11:06:27.576" v="288" actId="478"/>
            <ac:picMkLst>
              <pc:docMk/>
              <pc:sldMasterMk cId="560640730" sldId="2147483662"/>
              <pc:sldLayoutMk cId="736981538" sldId="2147483671"/>
              <ac:picMk id="7" creationId="{85549628-1895-00E9-C00C-DC930DBFF6BC}"/>
            </ac:picMkLst>
          </pc:picChg>
          <pc:picChg chg="del">
            <ac:chgData name="Yeona Jang" userId="e64fa9b0-3758-4abb-b805-ed3ba4df0eea" providerId="ADAL" clId="{5FECDB36-7EEB-4B99-A2CD-A4B855DA07C8}" dt="2023-07-27T11:06:27.576" v="288" actId="478"/>
            <ac:picMkLst>
              <pc:docMk/>
              <pc:sldMasterMk cId="560640730" sldId="2147483662"/>
              <pc:sldLayoutMk cId="736981538" sldId="2147483671"/>
              <ac:picMk id="8" creationId="{F17712E7-59EE-8708-396A-A5D1ABCE6D85}"/>
            </ac:picMkLst>
          </pc:picChg>
          <pc:picChg chg="add mod">
            <ac:chgData name="Yeona Jang" userId="e64fa9b0-3758-4abb-b805-ed3ba4df0eea" providerId="ADAL" clId="{5FECDB36-7EEB-4B99-A2CD-A4B855DA07C8}" dt="2023-07-27T11:06:28.011" v="289"/>
            <ac:picMkLst>
              <pc:docMk/>
              <pc:sldMasterMk cId="560640730" sldId="2147483662"/>
              <pc:sldLayoutMk cId="736981538" sldId="2147483671"/>
              <ac:picMk id="9" creationId="{B656D7DA-9AF3-8DF5-EC7D-83BF892D6E61}"/>
            </ac:picMkLst>
          </pc:picChg>
          <pc:picChg chg="add mod">
            <ac:chgData name="Yeona Jang" userId="e64fa9b0-3758-4abb-b805-ed3ba4df0eea" providerId="ADAL" clId="{5FECDB36-7EEB-4B99-A2CD-A4B855DA07C8}" dt="2023-07-27T11:06:28.011" v="289"/>
            <ac:picMkLst>
              <pc:docMk/>
              <pc:sldMasterMk cId="560640730" sldId="2147483662"/>
              <pc:sldLayoutMk cId="736981538" sldId="2147483671"/>
              <ac:picMk id="10" creationId="{B4D1364B-61D1-9ACB-A59E-F778F0EC289B}"/>
            </ac:picMkLst>
          </pc:picChg>
          <pc:picChg chg="add mod">
            <ac:chgData name="Yeona Jang" userId="e64fa9b0-3758-4abb-b805-ed3ba4df0eea" providerId="ADAL" clId="{5FECDB36-7EEB-4B99-A2CD-A4B855DA07C8}" dt="2023-07-27T11:06:28.011" v="289"/>
            <ac:picMkLst>
              <pc:docMk/>
              <pc:sldMasterMk cId="560640730" sldId="2147483662"/>
              <pc:sldLayoutMk cId="736981538" sldId="2147483671"/>
              <ac:picMk id="11" creationId="{A4386C3A-9FAC-00CA-399E-5A03FCD49C60}"/>
            </ac:picMkLst>
          </pc:picChg>
        </pc:sldLayoutChg>
        <pc:sldLayoutChg chg="addSp delSp modSp mod">
          <pc:chgData name="Yeona Jang" userId="e64fa9b0-3758-4abb-b805-ed3ba4df0eea" providerId="ADAL" clId="{5FECDB36-7EEB-4B99-A2CD-A4B855DA07C8}" dt="2023-07-27T11:06:34.649" v="291"/>
          <pc:sldLayoutMkLst>
            <pc:docMk/>
            <pc:sldMasterMk cId="560640730" sldId="2147483662"/>
            <pc:sldLayoutMk cId="1322466571" sldId="2147483672"/>
          </pc:sldLayoutMkLst>
          <pc:picChg chg="add mod">
            <ac:chgData name="Yeona Jang" userId="e64fa9b0-3758-4abb-b805-ed3ba4df0eea" providerId="ADAL" clId="{5FECDB36-7EEB-4B99-A2CD-A4B855DA07C8}" dt="2023-07-27T11:06:34.649" v="291"/>
            <ac:picMkLst>
              <pc:docMk/>
              <pc:sldMasterMk cId="560640730" sldId="2147483662"/>
              <pc:sldLayoutMk cId="1322466571" sldId="2147483672"/>
              <ac:picMk id="2" creationId="{65103E11-B4E6-2EF6-86CA-5FF08F0CFFC2}"/>
            </ac:picMkLst>
          </pc:picChg>
          <pc:picChg chg="del">
            <ac:chgData name="Yeona Jang" userId="e64fa9b0-3758-4abb-b805-ed3ba4df0eea" providerId="ADAL" clId="{5FECDB36-7EEB-4B99-A2CD-A4B855DA07C8}" dt="2023-07-27T11:06:34.118" v="290" actId="478"/>
            <ac:picMkLst>
              <pc:docMk/>
              <pc:sldMasterMk cId="560640730" sldId="2147483662"/>
              <pc:sldLayoutMk cId="1322466571" sldId="2147483672"/>
              <ac:picMk id="3" creationId="{34D463F1-0387-3B00-8B9F-F09D41AF377B}"/>
            </ac:picMkLst>
          </pc:picChg>
          <pc:picChg chg="del">
            <ac:chgData name="Yeona Jang" userId="e64fa9b0-3758-4abb-b805-ed3ba4df0eea" providerId="ADAL" clId="{5FECDB36-7EEB-4B99-A2CD-A4B855DA07C8}" dt="2023-07-27T11:06:34.118" v="290" actId="478"/>
            <ac:picMkLst>
              <pc:docMk/>
              <pc:sldMasterMk cId="560640730" sldId="2147483662"/>
              <pc:sldLayoutMk cId="1322466571" sldId="2147483672"/>
              <ac:picMk id="4" creationId="{62DF85D9-B3A9-D4DB-DFBE-2698BCA0AA6F}"/>
            </ac:picMkLst>
          </pc:picChg>
          <pc:picChg chg="del">
            <ac:chgData name="Yeona Jang" userId="e64fa9b0-3758-4abb-b805-ed3ba4df0eea" providerId="ADAL" clId="{5FECDB36-7EEB-4B99-A2CD-A4B855DA07C8}" dt="2023-07-27T11:06:34.118" v="290" actId="478"/>
            <ac:picMkLst>
              <pc:docMk/>
              <pc:sldMasterMk cId="560640730" sldId="2147483662"/>
              <pc:sldLayoutMk cId="1322466571" sldId="2147483672"/>
              <ac:picMk id="5" creationId="{4B3539DC-9F94-D0D5-BD7D-635D12142850}"/>
            </ac:picMkLst>
          </pc:picChg>
          <pc:picChg chg="del">
            <ac:chgData name="Yeona Jang" userId="e64fa9b0-3758-4abb-b805-ed3ba4df0eea" providerId="ADAL" clId="{5FECDB36-7EEB-4B99-A2CD-A4B855DA07C8}" dt="2023-07-27T11:06:34.118" v="290" actId="478"/>
            <ac:picMkLst>
              <pc:docMk/>
              <pc:sldMasterMk cId="560640730" sldId="2147483662"/>
              <pc:sldLayoutMk cId="1322466571" sldId="2147483672"/>
              <ac:picMk id="6" creationId="{46C1A83B-5F51-36EF-B0B2-2C2E2C2D1B34}"/>
            </ac:picMkLst>
          </pc:picChg>
          <pc:picChg chg="add mod">
            <ac:chgData name="Yeona Jang" userId="e64fa9b0-3758-4abb-b805-ed3ba4df0eea" providerId="ADAL" clId="{5FECDB36-7EEB-4B99-A2CD-A4B855DA07C8}" dt="2023-07-27T11:06:34.649" v="291"/>
            <ac:picMkLst>
              <pc:docMk/>
              <pc:sldMasterMk cId="560640730" sldId="2147483662"/>
              <pc:sldLayoutMk cId="1322466571" sldId="2147483672"/>
              <ac:picMk id="7" creationId="{AE7A1CF5-C936-17AE-299C-9EFA892F2C8B}"/>
            </ac:picMkLst>
          </pc:picChg>
          <pc:picChg chg="add mod">
            <ac:chgData name="Yeona Jang" userId="e64fa9b0-3758-4abb-b805-ed3ba4df0eea" providerId="ADAL" clId="{5FECDB36-7EEB-4B99-A2CD-A4B855DA07C8}" dt="2023-07-27T11:06:34.649" v="291"/>
            <ac:picMkLst>
              <pc:docMk/>
              <pc:sldMasterMk cId="560640730" sldId="2147483662"/>
              <pc:sldLayoutMk cId="1322466571" sldId="2147483672"/>
              <ac:picMk id="8" creationId="{C5E14289-E205-3217-F9E6-90B5470DD33B}"/>
            </ac:picMkLst>
          </pc:picChg>
          <pc:picChg chg="add mod">
            <ac:chgData name="Yeona Jang" userId="e64fa9b0-3758-4abb-b805-ed3ba4df0eea" providerId="ADAL" clId="{5FECDB36-7EEB-4B99-A2CD-A4B855DA07C8}" dt="2023-07-27T11:06:34.649" v="291"/>
            <ac:picMkLst>
              <pc:docMk/>
              <pc:sldMasterMk cId="560640730" sldId="2147483662"/>
              <pc:sldLayoutMk cId="1322466571" sldId="2147483672"/>
              <ac:picMk id="9" creationId="{3379419E-DB16-6ADE-F1B5-14019A809002}"/>
            </ac:picMkLst>
          </pc:picChg>
        </pc:sldLayoutChg>
        <pc:sldLayoutChg chg="addSp delSp modSp mod">
          <pc:chgData name="Yeona Jang" userId="e64fa9b0-3758-4abb-b805-ed3ba4df0eea" providerId="ADAL" clId="{5FECDB36-7EEB-4B99-A2CD-A4B855DA07C8}" dt="2023-07-27T11:06:42.802" v="293"/>
          <pc:sldLayoutMkLst>
            <pc:docMk/>
            <pc:sldMasterMk cId="560640730" sldId="2147483662"/>
            <pc:sldLayoutMk cId="1122337015" sldId="2147483673"/>
          </pc:sldLayoutMkLst>
          <pc:picChg chg="add mod">
            <ac:chgData name="Yeona Jang" userId="e64fa9b0-3758-4abb-b805-ed3ba4df0eea" providerId="ADAL" clId="{5FECDB36-7EEB-4B99-A2CD-A4B855DA07C8}" dt="2023-07-27T11:06:42.802" v="293"/>
            <ac:picMkLst>
              <pc:docMk/>
              <pc:sldMasterMk cId="560640730" sldId="2147483662"/>
              <pc:sldLayoutMk cId="1122337015" sldId="2147483673"/>
              <ac:picMk id="2" creationId="{01E42AA2-31C2-C910-4CFC-43C59DE21459}"/>
            </ac:picMkLst>
          </pc:picChg>
          <pc:picChg chg="del">
            <ac:chgData name="Yeona Jang" userId="e64fa9b0-3758-4abb-b805-ed3ba4df0eea" providerId="ADAL" clId="{5FECDB36-7EEB-4B99-A2CD-A4B855DA07C8}" dt="2023-07-27T11:06:42.364" v="292" actId="478"/>
            <ac:picMkLst>
              <pc:docMk/>
              <pc:sldMasterMk cId="560640730" sldId="2147483662"/>
              <pc:sldLayoutMk cId="1122337015" sldId="2147483673"/>
              <ac:picMk id="3" creationId="{41E54E86-BBB9-D60D-6251-D9C171AFF93A}"/>
            </ac:picMkLst>
          </pc:picChg>
          <pc:picChg chg="del">
            <ac:chgData name="Yeona Jang" userId="e64fa9b0-3758-4abb-b805-ed3ba4df0eea" providerId="ADAL" clId="{5FECDB36-7EEB-4B99-A2CD-A4B855DA07C8}" dt="2023-07-27T11:06:42.364" v="292" actId="478"/>
            <ac:picMkLst>
              <pc:docMk/>
              <pc:sldMasterMk cId="560640730" sldId="2147483662"/>
              <pc:sldLayoutMk cId="1122337015" sldId="2147483673"/>
              <ac:picMk id="4" creationId="{FCA20009-6D79-4A1E-A006-B35B94E539B2}"/>
            </ac:picMkLst>
          </pc:picChg>
          <pc:picChg chg="del">
            <ac:chgData name="Yeona Jang" userId="e64fa9b0-3758-4abb-b805-ed3ba4df0eea" providerId="ADAL" clId="{5FECDB36-7EEB-4B99-A2CD-A4B855DA07C8}" dt="2023-07-27T11:06:42.364" v="292" actId="478"/>
            <ac:picMkLst>
              <pc:docMk/>
              <pc:sldMasterMk cId="560640730" sldId="2147483662"/>
              <pc:sldLayoutMk cId="1122337015" sldId="2147483673"/>
              <ac:picMk id="5" creationId="{035F8288-A48F-D075-4C25-DC9974B146FE}"/>
            </ac:picMkLst>
          </pc:picChg>
          <pc:picChg chg="del">
            <ac:chgData name="Yeona Jang" userId="e64fa9b0-3758-4abb-b805-ed3ba4df0eea" providerId="ADAL" clId="{5FECDB36-7EEB-4B99-A2CD-A4B855DA07C8}" dt="2023-07-27T11:06:42.364" v="292" actId="478"/>
            <ac:picMkLst>
              <pc:docMk/>
              <pc:sldMasterMk cId="560640730" sldId="2147483662"/>
              <pc:sldLayoutMk cId="1122337015" sldId="2147483673"/>
              <ac:picMk id="6" creationId="{0F332196-F87A-032A-F54C-C84B46853B41}"/>
            </ac:picMkLst>
          </pc:picChg>
          <pc:picChg chg="add mod">
            <ac:chgData name="Yeona Jang" userId="e64fa9b0-3758-4abb-b805-ed3ba4df0eea" providerId="ADAL" clId="{5FECDB36-7EEB-4B99-A2CD-A4B855DA07C8}" dt="2023-07-27T11:06:42.802" v="293"/>
            <ac:picMkLst>
              <pc:docMk/>
              <pc:sldMasterMk cId="560640730" sldId="2147483662"/>
              <pc:sldLayoutMk cId="1122337015" sldId="2147483673"/>
              <ac:picMk id="7" creationId="{87A0806E-77E4-57F8-43D6-EA08CAE793F3}"/>
            </ac:picMkLst>
          </pc:picChg>
          <pc:picChg chg="add mod">
            <ac:chgData name="Yeona Jang" userId="e64fa9b0-3758-4abb-b805-ed3ba4df0eea" providerId="ADAL" clId="{5FECDB36-7EEB-4B99-A2CD-A4B855DA07C8}" dt="2023-07-27T11:06:42.802" v="293"/>
            <ac:picMkLst>
              <pc:docMk/>
              <pc:sldMasterMk cId="560640730" sldId="2147483662"/>
              <pc:sldLayoutMk cId="1122337015" sldId="2147483673"/>
              <ac:picMk id="8" creationId="{28AEA9CD-BAD8-58E9-EB36-4A989EFF545B}"/>
            </ac:picMkLst>
          </pc:picChg>
          <pc:picChg chg="add mod">
            <ac:chgData name="Yeona Jang" userId="e64fa9b0-3758-4abb-b805-ed3ba4df0eea" providerId="ADAL" clId="{5FECDB36-7EEB-4B99-A2CD-A4B855DA07C8}" dt="2023-07-27T11:06:42.802" v="293"/>
            <ac:picMkLst>
              <pc:docMk/>
              <pc:sldMasterMk cId="560640730" sldId="2147483662"/>
              <pc:sldLayoutMk cId="1122337015" sldId="2147483673"/>
              <ac:picMk id="9" creationId="{6784198C-0817-0711-2B44-622F8F318D86}"/>
            </ac:picMkLst>
          </pc:picChg>
        </pc:sldLayoutChg>
        <pc:sldLayoutChg chg="addSp delSp modSp mod">
          <pc:chgData name="Yeona Jang" userId="e64fa9b0-3758-4abb-b805-ed3ba4df0eea" providerId="ADAL" clId="{5FECDB36-7EEB-4B99-A2CD-A4B855DA07C8}" dt="2023-07-27T11:06:48.392" v="295"/>
          <pc:sldLayoutMkLst>
            <pc:docMk/>
            <pc:sldMasterMk cId="560640730" sldId="2147483662"/>
            <pc:sldLayoutMk cId="804084294" sldId="2147483674"/>
          </pc:sldLayoutMkLst>
          <pc:picChg chg="add mod">
            <ac:chgData name="Yeona Jang" userId="e64fa9b0-3758-4abb-b805-ed3ba4df0eea" providerId="ADAL" clId="{5FECDB36-7EEB-4B99-A2CD-A4B855DA07C8}" dt="2023-07-27T11:06:48.392" v="295"/>
            <ac:picMkLst>
              <pc:docMk/>
              <pc:sldMasterMk cId="560640730" sldId="2147483662"/>
              <pc:sldLayoutMk cId="804084294" sldId="2147483674"/>
              <ac:picMk id="2" creationId="{B674BF6D-F3E1-CD21-1B11-248D0D978017}"/>
            </ac:picMkLst>
          </pc:picChg>
          <pc:picChg chg="del">
            <ac:chgData name="Yeona Jang" userId="e64fa9b0-3758-4abb-b805-ed3ba4df0eea" providerId="ADAL" clId="{5FECDB36-7EEB-4B99-A2CD-A4B855DA07C8}" dt="2023-07-27T11:06:47.952" v="294" actId="478"/>
            <ac:picMkLst>
              <pc:docMk/>
              <pc:sldMasterMk cId="560640730" sldId="2147483662"/>
              <pc:sldLayoutMk cId="804084294" sldId="2147483674"/>
              <ac:picMk id="3" creationId="{BF8335D4-EC6A-1B08-3408-F179A4B47C36}"/>
            </ac:picMkLst>
          </pc:picChg>
          <pc:picChg chg="del">
            <ac:chgData name="Yeona Jang" userId="e64fa9b0-3758-4abb-b805-ed3ba4df0eea" providerId="ADAL" clId="{5FECDB36-7EEB-4B99-A2CD-A4B855DA07C8}" dt="2023-07-27T11:06:47.952" v="294" actId="478"/>
            <ac:picMkLst>
              <pc:docMk/>
              <pc:sldMasterMk cId="560640730" sldId="2147483662"/>
              <pc:sldLayoutMk cId="804084294" sldId="2147483674"/>
              <ac:picMk id="4" creationId="{6E6E5C90-FCE2-9D7D-AB3A-C45438889F0D}"/>
            </ac:picMkLst>
          </pc:picChg>
          <pc:picChg chg="del">
            <ac:chgData name="Yeona Jang" userId="e64fa9b0-3758-4abb-b805-ed3ba4df0eea" providerId="ADAL" clId="{5FECDB36-7EEB-4B99-A2CD-A4B855DA07C8}" dt="2023-07-27T11:06:47.952" v="294" actId="478"/>
            <ac:picMkLst>
              <pc:docMk/>
              <pc:sldMasterMk cId="560640730" sldId="2147483662"/>
              <pc:sldLayoutMk cId="804084294" sldId="2147483674"/>
              <ac:picMk id="5" creationId="{57FEF905-C395-5C78-91D7-E31E3B7194D1}"/>
            </ac:picMkLst>
          </pc:picChg>
          <pc:picChg chg="del">
            <ac:chgData name="Yeona Jang" userId="e64fa9b0-3758-4abb-b805-ed3ba4df0eea" providerId="ADAL" clId="{5FECDB36-7EEB-4B99-A2CD-A4B855DA07C8}" dt="2023-07-27T11:06:47.952" v="294" actId="478"/>
            <ac:picMkLst>
              <pc:docMk/>
              <pc:sldMasterMk cId="560640730" sldId="2147483662"/>
              <pc:sldLayoutMk cId="804084294" sldId="2147483674"/>
              <ac:picMk id="6" creationId="{E4290187-4AC0-E644-789A-3B29494266AC}"/>
            </ac:picMkLst>
          </pc:picChg>
          <pc:picChg chg="add mod">
            <ac:chgData name="Yeona Jang" userId="e64fa9b0-3758-4abb-b805-ed3ba4df0eea" providerId="ADAL" clId="{5FECDB36-7EEB-4B99-A2CD-A4B855DA07C8}" dt="2023-07-27T11:06:48.392" v="295"/>
            <ac:picMkLst>
              <pc:docMk/>
              <pc:sldMasterMk cId="560640730" sldId="2147483662"/>
              <pc:sldLayoutMk cId="804084294" sldId="2147483674"/>
              <ac:picMk id="7" creationId="{8B947C0E-A1D3-4ECA-4418-F3B731D5452D}"/>
            </ac:picMkLst>
          </pc:picChg>
          <pc:picChg chg="add mod">
            <ac:chgData name="Yeona Jang" userId="e64fa9b0-3758-4abb-b805-ed3ba4df0eea" providerId="ADAL" clId="{5FECDB36-7EEB-4B99-A2CD-A4B855DA07C8}" dt="2023-07-27T11:06:48.392" v="295"/>
            <ac:picMkLst>
              <pc:docMk/>
              <pc:sldMasterMk cId="560640730" sldId="2147483662"/>
              <pc:sldLayoutMk cId="804084294" sldId="2147483674"/>
              <ac:picMk id="8" creationId="{E44AC8FF-6698-B076-0435-762AB83ABB72}"/>
            </ac:picMkLst>
          </pc:picChg>
          <pc:picChg chg="add mod">
            <ac:chgData name="Yeona Jang" userId="e64fa9b0-3758-4abb-b805-ed3ba4df0eea" providerId="ADAL" clId="{5FECDB36-7EEB-4B99-A2CD-A4B855DA07C8}" dt="2023-07-27T11:06:48.392" v="295"/>
            <ac:picMkLst>
              <pc:docMk/>
              <pc:sldMasterMk cId="560640730" sldId="2147483662"/>
              <pc:sldLayoutMk cId="804084294" sldId="2147483674"/>
              <ac:picMk id="9" creationId="{6D2FE3C0-EC16-9CD7-ACE8-CE0067BFC772}"/>
            </ac:picMkLst>
          </pc:picChg>
        </pc:sldLayoutChg>
        <pc:sldLayoutChg chg="modSp mod">
          <pc:chgData name="Yeona Jang" userId="e64fa9b0-3758-4abb-b805-ed3ba4df0eea" providerId="ADAL" clId="{5FECDB36-7EEB-4B99-A2CD-A4B855DA07C8}" dt="2023-07-27T11:05:12.812" v="268" actId="1076"/>
          <pc:sldLayoutMkLst>
            <pc:docMk/>
            <pc:sldMasterMk cId="560640730" sldId="2147483662"/>
            <pc:sldLayoutMk cId="2292473945" sldId="2147483692"/>
          </pc:sldLayoutMkLst>
          <pc:picChg chg="mod">
            <ac:chgData name="Yeona Jang" userId="e64fa9b0-3758-4abb-b805-ed3ba4df0eea" providerId="ADAL" clId="{5FECDB36-7EEB-4B99-A2CD-A4B855DA07C8}" dt="2023-07-27T11:05:12.812" v="268" actId="1076"/>
            <ac:picMkLst>
              <pc:docMk/>
              <pc:sldMasterMk cId="560640730" sldId="2147483662"/>
              <pc:sldLayoutMk cId="2292473945" sldId="2147483692"/>
              <ac:picMk id="3" creationId="{83342068-1847-3DA2-7E55-1FB76732CB02}"/>
            </ac:picMkLst>
          </pc:picChg>
          <pc:picChg chg="mod">
            <ac:chgData name="Yeona Jang" userId="e64fa9b0-3758-4abb-b805-ed3ba4df0eea" providerId="ADAL" clId="{5FECDB36-7EEB-4B99-A2CD-A4B855DA07C8}" dt="2023-07-27T11:05:02.802" v="263" actId="1036"/>
            <ac:picMkLst>
              <pc:docMk/>
              <pc:sldMasterMk cId="560640730" sldId="2147483662"/>
              <pc:sldLayoutMk cId="2292473945" sldId="2147483692"/>
              <ac:picMk id="5" creationId="{EE3A99B6-2078-58EE-7EC0-703EF2265031}"/>
            </ac:picMkLst>
          </pc:picChg>
          <pc:picChg chg="mod">
            <ac:chgData name="Yeona Jang" userId="e64fa9b0-3758-4abb-b805-ed3ba4df0eea" providerId="ADAL" clId="{5FECDB36-7EEB-4B99-A2CD-A4B855DA07C8}" dt="2023-07-27T11:05:02.802" v="263" actId="1036"/>
            <ac:picMkLst>
              <pc:docMk/>
              <pc:sldMasterMk cId="560640730" sldId="2147483662"/>
              <pc:sldLayoutMk cId="2292473945" sldId="2147483692"/>
              <ac:picMk id="6" creationId="{42CEC8C9-DC18-F6FE-622F-349C0C9D478B}"/>
            </ac:picMkLst>
          </pc:picChg>
          <pc:picChg chg="mod">
            <ac:chgData name="Yeona Jang" userId="e64fa9b0-3758-4abb-b805-ed3ba4df0eea" providerId="ADAL" clId="{5FECDB36-7EEB-4B99-A2CD-A4B855DA07C8}" dt="2023-07-27T11:05:02.802" v="263" actId="1036"/>
            <ac:picMkLst>
              <pc:docMk/>
              <pc:sldMasterMk cId="560640730" sldId="2147483662"/>
              <pc:sldLayoutMk cId="2292473945" sldId="2147483692"/>
              <ac:picMk id="7" creationId="{70D7856F-F9A1-FB03-15C3-17FF04011B44}"/>
            </ac:picMkLst>
          </pc:picChg>
        </pc:sldLayoutChg>
        <pc:sldLayoutChg chg="modSp mod">
          <pc:chgData name="Yeona Jang" userId="e64fa9b0-3758-4abb-b805-ed3ba4df0eea" providerId="ADAL" clId="{5FECDB36-7EEB-4B99-A2CD-A4B855DA07C8}" dt="2023-07-27T11:04:29.309" v="228" actId="14100"/>
          <pc:sldLayoutMkLst>
            <pc:docMk/>
            <pc:sldMasterMk cId="560640730" sldId="2147483662"/>
            <pc:sldLayoutMk cId="256168991" sldId="2147483695"/>
          </pc:sldLayoutMkLst>
          <pc:picChg chg="mod">
            <ac:chgData name="Yeona Jang" userId="e64fa9b0-3758-4abb-b805-ed3ba4df0eea" providerId="ADAL" clId="{5FECDB36-7EEB-4B99-A2CD-A4B855DA07C8}" dt="2023-07-27T11:04:09.792" v="193" actId="1076"/>
            <ac:picMkLst>
              <pc:docMk/>
              <pc:sldMasterMk cId="560640730" sldId="2147483662"/>
              <pc:sldLayoutMk cId="256168991" sldId="2147483695"/>
              <ac:picMk id="3" creationId="{83342068-1847-3DA2-7E55-1FB76732CB02}"/>
            </ac:picMkLst>
          </pc:picChg>
          <pc:picChg chg="mod">
            <ac:chgData name="Yeona Jang" userId="e64fa9b0-3758-4abb-b805-ed3ba4df0eea" providerId="ADAL" clId="{5FECDB36-7EEB-4B99-A2CD-A4B855DA07C8}" dt="2023-07-27T11:04:23.690" v="227" actId="1036"/>
            <ac:picMkLst>
              <pc:docMk/>
              <pc:sldMasterMk cId="560640730" sldId="2147483662"/>
              <pc:sldLayoutMk cId="256168991" sldId="2147483695"/>
              <ac:picMk id="4" creationId="{5481B03B-D0E8-C3C9-BE2F-0538812AACDA}"/>
            </ac:picMkLst>
          </pc:picChg>
          <pc:picChg chg="mod">
            <ac:chgData name="Yeona Jang" userId="e64fa9b0-3758-4abb-b805-ed3ba4df0eea" providerId="ADAL" clId="{5FECDB36-7EEB-4B99-A2CD-A4B855DA07C8}" dt="2023-07-27T11:04:23.690" v="227" actId="1036"/>
            <ac:picMkLst>
              <pc:docMk/>
              <pc:sldMasterMk cId="560640730" sldId="2147483662"/>
              <pc:sldLayoutMk cId="256168991" sldId="2147483695"/>
              <ac:picMk id="5" creationId="{318308B7-821C-0D3F-537F-661E41067917}"/>
            </ac:picMkLst>
          </pc:picChg>
          <pc:picChg chg="mod">
            <ac:chgData name="Yeona Jang" userId="e64fa9b0-3758-4abb-b805-ed3ba4df0eea" providerId="ADAL" clId="{5FECDB36-7EEB-4B99-A2CD-A4B855DA07C8}" dt="2023-07-27T11:04:29.309" v="228" actId="14100"/>
            <ac:picMkLst>
              <pc:docMk/>
              <pc:sldMasterMk cId="560640730" sldId="2147483662"/>
              <pc:sldLayoutMk cId="256168991" sldId="2147483695"/>
              <ac:picMk id="6" creationId="{C242F2A9-7C82-8DE5-EDF9-F65FA6D66F1F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009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ACD4350-FC82-7277-DFD3-35BE97B98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547688"/>
            <a:ext cx="16780139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A983369-E390-0800-80E8-571290B2E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475" y="2787424"/>
            <a:ext cx="16780139" cy="6149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B57BDE-1897-CF58-192B-350611113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04" r="85707"/>
          <a:stretch/>
        </p:blipFill>
        <p:spPr>
          <a:xfrm>
            <a:off x="752475" y="9604152"/>
            <a:ext cx="1790733" cy="540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6272395-163D-BB59-346E-568E2C5971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60" r="56507" b="-1204"/>
          <a:stretch/>
        </p:blipFill>
        <p:spPr>
          <a:xfrm>
            <a:off x="5581160" y="9604152"/>
            <a:ext cx="1921043" cy="54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551EE9-5311-C036-8F3B-18BE9DE143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829" t="-1204" r="26838"/>
          <a:stretch/>
        </p:blipFill>
        <p:spPr>
          <a:xfrm>
            <a:off x="10572238" y="9604152"/>
            <a:ext cx="1921043" cy="54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4EA85B-E6E0-A9DA-8566-C15BA56F2A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475" t="-1204" r="-88"/>
          <a:stretch/>
        </p:blipFill>
        <p:spPr>
          <a:xfrm>
            <a:off x="15563315" y="9457191"/>
            <a:ext cx="1969299" cy="67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75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4">
            <a:extLst>
              <a:ext uri="{FF2B5EF4-FFF2-40B4-BE49-F238E27FC236}">
                <a16:creationId xmlns:a16="http://schemas.microsoft.com/office/drawing/2014/main" id="{2273F8D7-AE27-E87B-FF7E-98B827B35CE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924799" y="952500"/>
            <a:ext cx="9607815" cy="7797605"/>
          </a:xfrm>
        </p:spPr>
        <p:txBody>
          <a:bodyPr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 sz="3000" b="0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4" name="Text Placeholder 44">
            <a:extLst>
              <a:ext uri="{FF2B5EF4-FFF2-40B4-BE49-F238E27FC236}">
                <a16:creationId xmlns:a16="http://schemas.microsoft.com/office/drawing/2014/main" id="{2EC8F395-EE4B-9685-5736-E732CB2BAD6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38843" y="952499"/>
            <a:ext cx="6917035" cy="4191001"/>
          </a:xfr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32367D-7C71-29DA-F1E9-828346F31A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04" r="85707"/>
          <a:stretch/>
        </p:blipFill>
        <p:spPr>
          <a:xfrm>
            <a:off x="752475" y="9604152"/>
            <a:ext cx="1790733" cy="54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EC430C-395E-0D2F-6177-1ABD158EEC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60" r="56507" b="-1204"/>
          <a:stretch/>
        </p:blipFill>
        <p:spPr>
          <a:xfrm>
            <a:off x="5581160" y="9604152"/>
            <a:ext cx="1921043" cy="54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12C10C-012F-16E8-03FF-C9A3A44357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829" t="-1204" r="26838"/>
          <a:stretch/>
        </p:blipFill>
        <p:spPr>
          <a:xfrm>
            <a:off x="10572238" y="9604152"/>
            <a:ext cx="1921043" cy="54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043828-420F-527A-F31A-7FB062DC49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475" t="-1204" r="-88"/>
          <a:stretch/>
        </p:blipFill>
        <p:spPr>
          <a:xfrm>
            <a:off x="15563315" y="9457191"/>
            <a:ext cx="1969299" cy="67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82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interf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0" descr="preencoded.png">
            <a:extLst>
              <a:ext uri="{FF2B5EF4-FFF2-40B4-BE49-F238E27FC236}">
                <a16:creationId xmlns:a16="http://schemas.microsoft.com/office/drawing/2014/main" id="{F7C6A3B6-8048-6780-8AFA-8973EDC6D8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507789" y="0"/>
            <a:ext cx="6780211" cy="10287000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EB2D41B-C6E5-3BD8-4C8D-81860DB7A44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273231" y="718039"/>
            <a:ext cx="6524090" cy="10043746"/>
          </a:xfrm>
          <a:prstGeom prst="roundRect">
            <a:avLst>
              <a:gd name="adj" fmla="val 4739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Text Placeholder 44">
            <a:extLst>
              <a:ext uri="{FF2B5EF4-FFF2-40B4-BE49-F238E27FC236}">
                <a16:creationId xmlns:a16="http://schemas.microsoft.com/office/drawing/2014/main" id="{3F65FF2B-AFF3-A74A-E92B-851C7A75180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52477" y="2654361"/>
            <a:ext cx="10245986" cy="6083105"/>
          </a:xfrm>
        </p:spPr>
        <p:txBody>
          <a:bodyPr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 sz="3000" b="0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9" name="Text Placeholder 44">
            <a:extLst>
              <a:ext uri="{FF2B5EF4-FFF2-40B4-BE49-F238E27FC236}">
                <a16:creationId xmlns:a16="http://schemas.microsoft.com/office/drawing/2014/main" id="{BEEAF206-E7BE-C29D-57CC-AC66284CFF5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52477" y="952500"/>
            <a:ext cx="10245986" cy="1257300"/>
          </a:xfr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82A42D-C92C-DC98-518F-56F4A5CB8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363"/>
          <a:stretch/>
        </p:blipFill>
        <p:spPr>
          <a:xfrm>
            <a:off x="9353861" y="9575806"/>
            <a:ext cx="1704661" cy="5740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45C7DD-5331-D71E-529B-CFC6084FBE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258" r="25269"/>
          <a:stretch/>
        </p:blipFill>
        <p:spPr>
          <a:xfrm>
            <a:off x="6371763" y="9575806"/>
            <a:ext cx="1841590" cy="50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54BCA7-821C-6EEE-733A-4A36F0DA43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14" r="53213"/>
          <a:stretch/>
        </p:blipFill>
        <p:spPr>
          <a:xfrm>
            <a:off x="3508642" y="9575806"/>
            <a:ext cx="1841590" cy="50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39DC22-EB3D-13D2-7175-7BD51D0046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1157"/>
          <a:stretch/>
        </p:blipFill>
        <p:spPr>
          <a:xfrm>
            <a:off x="812537" y="9575806"/>
            <a:ext cx="169496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13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preencoded.png">
            <a:extLst>
              <a:ext uri="{FF2B5EF4-FFF2-40B4-BE49-F238E27FC236}">
                <a16:creationId xmlns:a16="http://schemas.microsoft.com/office/drawing/2014/main" id="{F4199FE9-4CEE-6270-CE74-0B661929AA9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46006" y="3095625"/>
            <a:ext cx="45719" cy="5602061"/>
          </a:xfrm>
          <a:prstGeom prst="rect">
            <a:avLst/>
          </a:prstGeom>
        </p:spPr>
      </p:pic>
      <p:pic>
        <p:nvPicPr>
          <p:cNvPr id="5" name="Image 3" descr="preencoded.png">
            <a:extLst>
              <a:ext uri="{FF2B5EF4-FFF2-40B4-BE49-F238E27FC236}">
                <a16:creationId xmlns:a16="http://schemas.microsoft.com/office/drawing/2014/main" id="{5DF3E0D3-3587-DE23-D3C8-20634CE94B0A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922918" y="3095625"/>
            <a:ext cx="45719" cy="5602061"/>
          </a:xfrm>
          <a:prstGeom prst="rect">
            <a:avLst/>
          </a:prstGeom>
        </p:spPr>
      </p:pic>
      <p:sp>
        <p:nvSpPr>
          <p:cNvPr id="20" name="Text Placeholder 44">
            <a:extLst>
              <a:ext uri="{FF2B5EF4-FFF2-40B4-BE49-F238E27FC236}">
                <a16:creationId xmlns:a16="http://schemas.microsoft.com/office/drawing/2014/main" id="{6CB5B8DC-C37F-6945-5AF6-89F0DE4586B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52474" y="3095625"/>
            <a:ext cx="5074919" cy="5602061"/>
          </a:xfrm>
        </p:spPr>
        <p:txBody>
          <a:bodyPr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 sz="3000" b="0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1" name="Text Placeholder 44">
            <a:extLst>
              <a:ext uri="{FF2B5EF4-FFF2-40B4-BE49-F238E27FC236}">
                <a16:creationId xmlns:a16="http://schemas.microsoft.com/office/drawing/2014/main" id="{2FC2FAD1-2AE8-5D8D-9AFE-555E352A39A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52474" y="948397"/>
            <a:ext cx="16602076" cy="1802504"/>
          </a:xfr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Text Placeholder 44">
            <a:extLst>
              <a:ext uri="{FF2B5EF4-FFF2-40B4-BE49-F238E27FC236}">
                <a16:creationId xmlns:a16="http://schemas.microsoft.com/office/drawing/2014/main" id="{0C82AED2-542D-4126-CB88-42968197F95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502719" y="3095625"/>
            <a:ext cx="5074919" cy="5602061"/>
          </a:xfrm>
        </p:spPr>
        <p:txBody>
          <a:bodyPr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 sz="3000" b="0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3" name="Text Placeholder 44">
            <a:extLst>
              <a:ext uri="{FF2B5EF4-FFF2-40B4-BE49-F238E27FC236}">
                <a16:creationId xmlns:a16="http://schemas.microsoft.com/office/drawing/2014/main" id="{77316619-16C2-BFCF-2CE9-FB665A95D02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2279631" y="3095625"/>
            <a:ext cx="5074919" cy="5602061"/>
          </a:xfrm>
        </p:spPr>
        <p:txBody>
          <a:bodyPr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 sz="3000" b="0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890418-4B90-500E-CD21-BCE75A0448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04" r="85707"/>
          <a:stretch/>
        </p:blipFill>
        <p:spPr>
          <a:xfrm>
            <a:off x="752475" y="9604152"/>
            <a:ext cx="1790733" cy="5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B00529-179E-BEF4-EBB7-BDA5ADEC12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60" r="56507" b="-1204"/>
          <a:stretch/>
        </p:blipFill>
        <p:spPr>
          <a:xfrm>
            <a:off x="5581160" y="9604152"/>
            <a:ext cx="1921043" cy="5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72B3A3-9660-4EA0-CC42-5391FD4B76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829" t="-1204" r="26838"/>
          <a:stretch/>
        </p:blipFill>
        <p:spPr>
          <a:xfrm>
            <a:off x="10572238" y="9604152"/>
            <a:ext cx="1921043" cy="5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619D50-B37A-BF26-37DE-CE0F0B0994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475" t="-1204" r="-88"/>
          <a:stretch/>
        </p:blipFill>
        <p:spPr>
          <a:xfrm>
            <a:off x="15563315" y="9457191"/>
            <a:ext cx="1969299" cy="67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7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3D518A5E-D694-8EB3-BE58-F8C5FFAB9F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5800" y="5143500"/>
            <a:ext cx="5114925" cy="3409950"/>
          </a:xfrm>
          <a:prstGeom prst="roundRect">
            <a:avLst>
              <a:gd name="adj" fmla="val 5941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B1AE752C-4AEF-B29B-751D-FFC045375AB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91300" y="5143500"/>
            <a:ext cx="5114925" cy="3409950"/>
          </a:xfrm>
          <a:prstGeom prst="roundRect">
            <a:avLst>
              <a:gd name="adj" fmla="val 4291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Picture Placeholder 19">
            <a:extLst>
              <a:ext uri="{FF2B5EF4-FFF2-40B4-BE49-F238E27FC236}">
                <a16:creationId xmlns:a16="http://schemas.microsoft.com/office/drawing/2014/main" id="{00B51444-DB31-06D7-AC07-BC33ABD391B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2477749" y="5143500"/>
            <a:ext cx="5114925" cy="3409950"/>
          </a:xfrm>
          <a:prstGeom prst="roundRect">
            <a:avLst>
              <a:gd name="adj" fmla="val 4291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Text Placeholder 44">
            <a:extLst>
              <a:ext uri="{FF2B5EF4-FFF2-40B4-BE49-F238E27FC236}">
                <a16:creationId xmlns:a16="http://schemas.microsoft.com/office/drawing/2014/main" id="{FB3ADF26-787C-E799-BE1A-34F21E9C042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261077" y="952499"/>
            <a:ext cx="9331597" cy="3760177"/>
          </a:xfrm>
        </p:spPr>
        <p:txBody>
          <a:bodyPr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 sz="3000" b="0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6" name="Text Placeholder 44">
            <a:extLst>
              <a:ext uri="{FF2B5EF4-FFF2-40B4-BE49-F238E27FC236}">
                <a16:creationId xmlns:a16="http://schemas.microsoft.com/office/drawing/2014/main" id="{6DCA3635-0252-6A37-4CA9-C78E55E8908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95326" y="952498"/>
            <a:ext cx="6401061" cy="3760177"/>
          </a:xfr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073E90-6079-68C3-559E-A2BF51FB46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04" r="85707"/>
          <a:stretch/>
        </p:blipFill>
        <p:spPr>
          <a:xfrm>
            <a:off x="752475" y="9604152"/>
            <a:ext cx="1790733" cy="54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9BD4D1-FA5D-2534-4BB3-B7150691EE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60" r="56507" b="-1204"/>
          <a:stretch/>
        </p:blipFill>
        <p:spPr>
          <a:xfrm>
            <a:off x="5581160" y="9604152"/>
            <a:ext cx="1921043" cy="54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DFE14A-245D-1DAD-3C29-317588F226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829" t="-1204" r="26838"/>
          <a:stretch/>
        </p:blipFill>
        <p:spPr>
          <a:xfrm>
            <a:off x="10572238" y="9604152"/>
            <a:ext cx="1921043" cy="54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FABAE2-3D45-DFFA-1B88-E298B442F2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475" t="-1204" r="-88"/>
          <a:stretch/>
        </p:blipFill>
        <p:spPr>
          <a:xfrm>
            <a:off x="15563315" y="9457191"/>
            <a:ext cx="1969299" cy="67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85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a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4">
            <a:extLst>
              <a:ext uri="{FF2B5EF4-FFF2-40B4-BE49-F238E27FC236}">
                <a16:creationId xmlns:a16="http://schemas.microsoft.com/office/drawing/2014/main" id="{F7EC1B3B-D856-A31E-3E0C-E1E9809C415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833687" y="2367109"/>
            <a:ext cx="12620625" cy="5552782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5000" b="1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6AC4DD-7839-FE90-57BB-1BEE45B25E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04" r="85707"/>
          <a:stretch/>
        </p:blipFill>
        <p:spPr>
          <a:xfrm>
            <a:off x="752475" y="9604152"/>
            <a:ext cx="1790733" cy="54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15D7B2-3F93-219C-173F-233B5B889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60" r="56507" b="-1204"/>
          <a:stretch/>
        </p:blipFill>
        <p:spPr>
          <a:xfrm>
            <a:off x="5581160" y="9604152"/>
            <a:ext cx="1921043" cy="54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3DDC41-3D43-B2F5-C07A-3A06C64D27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829" t="-1204" r="26838"/>
          <a:stretch/>
        </p:blipFill>
        <p:spPr>
          <a:xfrm>
            <a:off x="10572238" y="9604152"/>
            <a:ext cx="1921043" cy="54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5BEE39-C894-A58E-635C-3434E34B1A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475" t="-1204" r="-88"/>
          <a:stretch/>
        </p:blipFill>
        <p:spPr>
          <a:xfrm>
            <a:off x="15563315" y="9457191"/>
            <a:ext cx="1969299" cy="67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38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3A338D-4A79-4AE0-3AF3-3E3A86AA6B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04" r="85707"/>
          <a:stretch/>
        </p:blipFill>
        <p:spPr>
          <a:xfrm>
            <a:off x="752475" y="9604152"/>
            <a:ext cx="1790733" cy="54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75B6D7-AB40-4A13-2139-01E68BD655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60" r="56507" b="-1204"/>
          <a:stretch/>
        </p:blipFill>
        <p:spPr>
          <a:xfrm>
            <a:off x="5581160" y="9604152"/>
            <a:ext cx="1921043" cy="54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F43879-3E6E-0288-38BE-FE9A31BE47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829" t="-1204" r="26838"/>
          <a:stretch/>
        </p:blipFill>
        <p:spPr>
          <a:xfrm>
            <a:off x="10572238" y="9604152"/>
            <a:ext cx="1921043" cy="54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32EB8D-72E0-E34D-5249-7DC02E30C1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475" t="-1204" r="-88"/>
          <a:stretch/>
        </p:blipFill>
        <p:spPr>
          <a:xfrm>
            <a:off x="15563315" y="9457191"/>
            <a:ext cx="1969299" cy="67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87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379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years of commun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463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3F9F2FE-163B-C02F-0D18-03F9A38E4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547688"/>
            <a:ext cx="16780139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E992886-D98B-B73E-7DB1-5A190D6D9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475" y="2738438"/>
            <a:ext cx="16780139" cy="6149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A85C88-D6C4-1E1E-F288-73404DF622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5278"/>
          <a:stretch/>
        </p:blipFill>
        <p:spPr>
          <a:xfrm>
            <a:off x="768805" y="9594260"/>
            <a:ext cx="1991100" cy="576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5BC279C-B3D0-4F7B-C5D5-5BAE3C6EB0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479" r="56245"/>
          <a:stretch/>
        </p:blipFill>
        <p:spPr>
          <a:xfrm>
            <a:off x="5547699" y="9594259"/>
            <a:ext cx="2065987" cy="576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D7D5D3-1BFB-BFB9-5038-45DB38006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513" r="26586"/>
          <a:stretch/>
        </p:blipFill>
        <p:spPr>
          <a:xfrm>
            <a:off x="10452161" y="9594259"/>
            <a:ext cx="2150558" cy="576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099020-68C0-1208-A608-0087A59E1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171"/>
          <a:stretch/>
        </p:blipFill>
        <p:spPr>
          <a:xfrm>
            <a:off x="15624843" y="9594259"/>
            <a:ext cx="1951919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61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F7D0124-2A27-7A1E-08DE-ADED7F5007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2473" y="3848056"/>
            <a:ext cx="10306049" cy="223202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4103B4CE-09A7-DCD3-FA21-39A593D5D0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2473" y="6501596"/>
            <a:ext cx="10306049" cy="1242230"/>
          </a:xfrm>
        </p:spPr>
        <p:txBody>
          <a:bodyPr/>
          <a:lstStyle>
            <a:lvl1pPr marL="0" indent="0">
              <a:buNone/>
              <a:defRPr/>
            </a:lvl1pPr>
            <a:lvl3pPr marL="914400" indent="0">
              <a:buNone/>
              <a:defRPr b="0"/>
            </a:lvl3pPr>
          </a:lstStyle>
          <a:p>
            <a:pPr lvl="2"/>
            <a:r>
              <a:rPr lang="en-US"/>
              <a:t>Third level</a:t>
            </a:r>
          </a:p>
        </p:txBody>
      </p:sp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83342068-1847-3DA2-7E55-1FB76732CB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52473" y="2003174"/>
            <a:ext cx="3597781" cy="1080000"/>
          </a:xfrm>
          <a:prstGeom prst="rect">
            <a:avLst/>
          </a:prstGeom>
        </p:spPr>
      </p:pic>
      <p:sp>
        <p:nvSpPr>
          <p:cNvPr id="2" name="Picture Placeholder 35">
            <a:extLst>
              <a:ext uri="{FF2B5EF4-FFF2-40B4-BE49-F238E27FC236}">
                <a16:creationId xmlns:a16="http://schemas.microsoft.com/office/drawing/2014/main" id="{9552B782-11A7-36CD-662A-DFAE8B6FF7E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1507787" y="1914525"/>
            <a:ext cx="7455461" cy="8903530"/>
          </a:xfrm>
          <a:prstGeom prst="roundRect">
            <a:avLst>
              <a:gd name="adj" fmla="val 4011"/>
            </a:avLst>
          </a:prstGeo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8308B7-821C-0D3F-537F-661E410679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9179" r="36389"/>
          <a:stretch/>
        </p:blipFill>
        <p:spPr>
          <a:xfrm>
            <a:off x="4744996" y="9645005"/>
            <a:ext cx="2184050" cy="54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81B03B-D0E8-C3C9-BE2F-0538812AAC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8670"/>
          <a:stretch/>
        </p:blipFill>
        <p:spPr>
          <a:xfrm>
            <a:off x="730701" y="9645005"/>
            <a:ext cx="1906733" cy="54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42F2A9-7C82-8DE5-EDF9-F65FA6D66F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75568"/>
          <a:stretch/>
        </p:blipFill>
        <p:spPr>
          <a:xfrm>
            <a:off x="8555166" y="9645005"/>
            <a:ext cx="2329653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8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5">
            <a:extLst>
              <a:ext uri="{FF2B5EF4-FFF2-40B4-BE49-F238E27FC236}">
                <a16:creationId xmlns:a16="http://schemas.microsoft.com/office/drawing/2014/main" id="{6F5202C0-814E-1081-1594-C41D26ABF78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1507787" y="1914525"/>
            <a:ext cx="7455461" cy="8903530"/>
          </a:xfrm>
          <a:prstGeom prst="roundRect">
            <a:avLst>
              <a:gd name="adj" fmla="val 4011"/>
            </a:avLst>
          </a:prstGeom>
        </p:spPr>
        <p:txBody>
          <a:bodyPr/>
          <a:lstStyle/>
          <a:p>
            <a:endParaRPr lang="en-US"/>
          </a:p>
        </p:txBody>
      </p:sp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3F8F0417-E0B5-7673-B6C2-5B66F6E6DD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52473" y="1440432"/>
            <a:ext cx="3357929" cy="1008000"/>
          </a:xfrm>
          <a:prstGeom prst="rect">
            <a:avLst/>
          </a:prstGeo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F7D0124-2A27-7A1E-08DE-ADED7F5007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2473" y="3563916"/>
            <a:ext cx="10245985" cy="2232025"/>
          </a:xfrm>
        </p:spPr>
        <p:txBody>
          <a:bodyPr>
            <a:norm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4103B4CE-09A7-DCD3-FA21-39A593D5D0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2473" y="6501596"/>
            <a:ext cx="10245985" cy="1242230"/>
          </a:xfrm>
        </p:spPr>
        <p:txBody>
          <a:bodyPr/>
          <a:lstStyle>
            <a:lvl1pPr marL="0" indent="0">
              <a:buNone/>
              <a:defRPr/>
            </a:lvl1pPr>
            <a:lvl3pPr marL="914400" indent="0">
              <a:buNone/>
              <a:defRPr b="0"/>
            </a:lvl3pPr>
          </a:lstStyle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350666-63D2-1D9D-B8FB-27CA753B2E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78962"/>
          <a:stretch/>
        </p:blipFill>
        <p:spPr>
          <a:xfrm>
            <a:off x="812538" y="9579687"/>
            <a:ext cx="1880569" cy="54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8E0871-296E-0594-7420-659519A240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8887" r="36534"/>
          <a:stretch/>
        </p:blipFill>
        <p:spPr>
          <a:xfrm>
            <a:off x="4796852" y="9579686"/>
            <a:ext cx="2050650" cy="50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A5D12B-D1C7-5C90-87D0-32578686B5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1314"/>
          <a:stretch/>
        </p:blipFill>
        <p:spPr>
          <a:xfrm>
            <a:off x="9143999" y="9465383"/>
            <a:ext cx="1914523" cy="6189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F7D0124-2A27-7A1E-08DE-ADED7F5007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2474" y="3848056"/>
            <a:ext cx="16821150" cy="2232025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4103B4CE-09A7-DCD3-FA21-39A593D5D0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2474" y="6501596"/>
            <a:ext cx="16821150" cy="1242230"/>
          </a:xfrm>
        </p:spPr>
        <p:txBody>
          <a:bodyPr/>
          <a:lstStyle>
            <a:lvl1pPr marL="0" indent="0">
              <a:buNone/>
              <a:defRPr/>
            </a:lvl1pPr>
            <a:lvl3pPr marL="914400" indent="0">
              <a:buNone/>
              <a:defRPr b="0"/>
            </a:lvl3pPr>
          </a:lstStyle>
          <a:p>
            <a:pPr lvl="2"/>
            <a:r>
              <a:rPr lang="en-US"/>
              <a:t>Third level</a:t>
            </a:r>
          </a:p>
        </p:txBody>
      </p:sp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83342068-1847-3DA2-7E55-1FB76732CB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345109" y="1424965"/>
            <a:ext cx="3597781" cy="108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3A99B6-2078-58EE-7EC0-703EF2265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479" r="56245"/>
          <a:stretch/>
        </p:blipFill>
        <p:spPr>
          <a:xfrm>
            <a:off x="926713" y="9626917"/>
            <a:ext cx="1936863" cy="54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CEC8C9-DC18-F6FE-622F-349C0C9D47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513" r="26586"/>
          <a:stretch/>
        </p:blipFill>
        <p:spPr>
          <a:xfrm>
            <a:off x="7757951" y="9626916"/>
            <a:ext cx="2016148" cy="54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D7856F-F9A1-FB03-15C3-17FF04011B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171"/>
          <a:stretch/>
        </p:blipFill>
        <p:spPr>
          <a:xfrm>
            <a:off x="15461551" y="9626916"/>
            <a:ext cx="184347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73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C8D279CE-23FE-4C7C-9508-E1F0B1B4ED7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1507787" y="1914525"/>
            <a:ext cx="7455461" cy="8903530"/>
          </a:xfrm>
          <a:prstGeom prst="roundRect">
            <a:avLst>
              <a:gd name="adj" fmla="val 4011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9698A780-2523-6A41-F595-EA8724C543E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24097" y="2024063"/>
            <a:ext cx="8526463" cy="641350"/>
          </a:xfrm>
        </p:spPr>
        <p:txBody>
          <a:bodyPr>
            <a:noAutofit/>
          </a:bodyPr>
          <a:lstStyle>
            <a:lvl1pPr marL="0" indent="0">
              <a:buNone/>
              <a:defRPr sz="3000" b="0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BCBD5111-B16A-CB50-EF7B-3C98AEC90A2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324096" y="3457193"/>
            <a:ext cx="8526463" cy="641350"/>
          </a:xfrm>
        </p:spPr>
        <p:txBody>
          <a:bodyPr>
            <a:noAutofit/>
          </a:bodyPr>
          <a:lstStyle>
            <a:lvl1pPr marL="0" indent="0">
              <a:buNone/>
              <a:defRPr sz="3000" b="0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9" name="Text Placeholder 44">
            <a:extLst>
              <a:ext uri="{FF2B5EF4-FFF2-40B4-BE49-F238E27FC236}">
                <a16:creationId xmlns:a16="http://schemas.microsoft.com/office/drawing/2014/main" id="{E44FA153-1BEA-177A-2918-438AACE823F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324096" y="4895773"/>
            <a:ext cx="8526463" cy="641350"/>
          </a:xfrm>
        </p:spPr>
        <p:txBody>
          <a:bodyPr>
            <a:noAutofit/>
          </a:bodyPr>
          <a:lstStyle>
            <a:lvl1pPr marL="0" indent="0">
              <a:buNone/>
              <a:defRPr sz="3000" b="0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50" name="Text Placeholder 44">
            <a:extLst>
              <a:ext uri="{FF2B5EF4-FFF2-40B4-BE49-F238E27FC236}">
                <a16:creationId xmlns:a16="http://schemas.microsoft.com/office/drawing/2014/main" id="{5F872B75-9A9D-2A51-D57C-72155E9E9A9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324095" y="6315635"/>
            <a:ext cx="8526463" cy="641350"/>
          </a:xfrm>
        </p:spPr>
        <p:txBody>
          <a:bodyPr>
            <a:noAutofit/>
          </a:bodyPr>
          <a:lstStyle>
            <a:lvl1pPr marL="0" indent="0">
              <a:buNone/>
              <a:defRPr sz="3000" b="0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51" name="Text Placeholder 44">
            <a:extLst>
              <a:ext uri="{FF2B5EF4-FFF2-40B4-BE49-F238E27FC236}">
                <a16:creationId xmlns:a16="http://schemas.microsoft.com/office/drawing/2014/main" id="{3A14326E-B73E-9C3C-410A-EC006BAA975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324094" y="7735497"/>
            <a:ext cx="8526463" cy="641350"/>
          </a:xfrm>
        </p:spPr>
        <p:txBody>
          <a:bodyPr>
            <a:noAutofit/>
          </a:bodyPr>
          <a:lstStyle>
            <a:lvl1pPr marL="0" indent="0">
              <a:buNone/>
              <a:defRPr sz="3000" b="0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52" name="Text Placeholder 44">
            <a:extLst>
              <a:ext uri="{FF2B5EF4-FFF2-40B4-BE49-F238E27FC236}">
                <a16:creationId xmlns:a16="http://schemas.microsoft.com/office/drawing/2014/main" id="{DF365144-5823-1B51-A4C6-E86DA705E0F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2478" y="2022329"/>
            <a:ext cx="723900" cy="641350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3" name="Text Placeholder 44">
            <a:extLst>
              <a:ext uri="{FF2B5EF4-FFF2-40B4-BE49-F238E27FC236}">
                <a16:creationId xmlns:a16="http://schemas.microsoft.com/office/drawing/2014/main" id="{DC4145A6-FC73-5286-7096-B90D341BF12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52477" y="3455459"/>
            <a:ext cx="723900" cy="641350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54" name="Text Placeholder 44">
            <a:extLst>
              <a:ext uri="{FF2B5EF4-FFF2-40B4-BE49-F238E27FC236}">
                <a16:creationId xmlns:a16="http://schemas.microsoft.com/office/drawing/2014/main" id="{1BE213DA-0C8F-B606-F448-94E2D5C3507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2477" y="4894039"/>
            <a:ext cx="723900" cy="641350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55" name="Text Placeholder 44">
            <a:extLst>
              <a:ext uri="{FF2B5EF4-FFF2-40B4-BE49-F238E27FC236}">
                <a16:creationId xmlns:a16="http://schemas.microsoft.com/office/drawing/2014/main" id="{01934740-3162-BC1F-A112-C7D8A8749CF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2476" y="6313901"/>
            <a:ext cx="723900" cy="641350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56" name="Text Placeholder 44">
            <a:extLst>
              <a:ext uri="{FF2B5EF4-FFF2-40B4-BE49-F238E27FC236}">
                <a16:creationId xmlns:a16="http://schemas.microsoft.com/office/drawing/2014/main" id="{E18504E3-7AE7-DA0A-2D68-7F1D0B293FD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2475" y="7733763"/>
            <a:ext cx="723900" cy="641350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58" name="Text Placeholder 44">
            <a:extLst>
              <a:ext uri="{FF2B5EF4-FFF2-40B4-BE49-F238E27FC236}">
                <a16:creationId xmlns:a16="http://schemas.microsoft.com/office/drawing/2014/main" id="{6C5BFA94-6305-36AD-E60B-1EADF04968D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420575" y="939800"/>
            <a:ext cx="9214600" cy="653742"/>
          </a:xfr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9C99CE32-CBC8-FCEE-B053-DF733FBD82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52475" y="952500"/>
            <a:ext cx="5067300" cy="1257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C9487B-5BB7-E54C-CB82-80511E1EE2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0864"/>
          <a:stretch/>
        </p:blipFill>
        <p:spPr>
          <a:xfrm>
            <a:off x="812537" y="9634770"/>
            <a:ext cx="1844233" cy="54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71249B-E221-9421-82F5-CBADD6396C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890" r="53213"/>
          <a:stretch/>
        </p:blipFill>
        <p:spPr>
          <a:xfrm>
            <a:off x="3567659" y="9634770"/>
            <a:ext cx="1917620" cy="54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F954CC-C2CB-EF6F-DA74-557502999D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541" r="24538"/>
          <a:stretch/>
        </p:blipFill>
        <p:spPr>
          <a:xfrm>
            <a:off x="6400801" y="9634770"/>
            <a:ext cx="2016319" cy="54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B725BF-85DA-18C6-9ACA-3ECCC3CC51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216"/>
          <a:stretch/>
        </p:blipFill>
        <p:spPr>
          <a:xfrm>
            <a:off x="9338871" y="9634770"/>
            <a:ext cx="1719651" cy="5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06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4">
            <a:extLst>
              <a:ext uri="{FF2B5EF4-FFF2-40B4-BE49-F238E27FC236}">
                <a16:creationId xmlns:a16="http://schemas.microsoft.com/office/drawing/2014/main" id="{570B4BE4-87FE-4C43-A500-F1CFEAF40E0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11468" y="5143500"/>
            <a:ext cx="16761090" cy="2231516"/>
          </a:xfrm>
        </p:spPr>
        <p:txBody>
          <a:bodyPr>
            <a:noAutofit/>
          </a:bodyPr>
          <a:lstStyle>
            <a:lvl1pPr marL="0" indent="0">
              <a:buNone/>
              <a:defRPr sz="6000" b="1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42C3EE-5D33-57A5-E225-8B6AF0B384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5278"/>
          <a:stretch/>
        </p:blipFill>
        <p:spPr>
          <a:xfrm>
            <a:off x="768805" y="9594260"/>
            <a:ext cx="1991100" cy="57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B8AE7B-7361-192F-7DA0-46B4C71ADE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479" r="56245"/>
          <a:stretch/>
        </p:blipFill>
        <p:spPr>
          <a:xfrm>
            <a:off x="5547699" y="9594259"/>
            <a:ext cx="2065987" cy="57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381D69-BDF2-04B7-A861-2B51B878C0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513" r="26586"/>
          <a:stretch/>
        </p:blipFill>
        <p:spPr>
          <a:xfrm>
            <a:off x="10452161" y="9594259"/>
            <a:ext cx="2150558" cy="57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02F55D-C3E0-3B10-29D8-77AAA25058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171"/>
          <a:stretch/>
        </p:blipFill>
        <p:spPr>
          <a:xfrm>
            <a:off x="15624843" y="9594259"/>
            <a:ext cx="1951919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269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238519AB-E387-A572-54DE-413107AC8D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85800" y="3219450"/>
            <a:ext cx="4772025" cy="4772025"/>
          </a:xfrm>
          <a:prstGeom prst="rect">
            <a:avLst/>
          </a:prstGeom>
        </p:spPr>
      </p:pic>
      <p:pic>
        <p:nvPicPr>
          <p:cNvPr id="4" name="Image 1" descr="preencoded.png">
            <a:extLst>
              <a:ext uri="{FF2B5EF4-FFF2-40B4-BE49-F238E27FC236}">
                <a16:creationId xmlns:a16="http://schemas.microsoft.com/office/drawing/2014/main" id="{7AF104BA-B0C4-1195-F6CE-52E2A46CC7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2263" y="3219449"/>
            <a:ext cx="4772025" cy="4772025"/>
          </a:xfrm>
          <a:prstGeom prst="rect">
            <a:avLst/>
          </a:prstGeom>
        </p:spPr>
      </p:pic>
      <p:pic>
        <p:nvPicPr>
          <p:cNvPr id="5" name="Image 2" descr="preencoded.png">
            <a:extLst>
              <a:ext uri="{FF2B5EF4-FFF2-40B4-BE49-F238E27FC236}">
                <a16:creationId xmlns:a16="http://schemas.microsoft.com/office/drawing/2014/main" id="{400F89F7-44BA-5E4A-29D9-DE234FD575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830177" y="3219449"/>
            <a:ext cx="4772025" cy="4772025"/>
          </a:xfrm>
          <a:prstGeom prst="rect">
            <a:avLst/>
          </a:prstGeom>
        </p:spPr>
      </p:pic>
      <p:sp>
        <p:nvSpPr>
          <p:cNvPr id="28" name="Text Placeholder 44">
            <a:extLst>
              <a:ext uri="{FF2B5EF4-FFF2-40B4-BE49-F238E27FC236}">
                <a16:creationId xmlns:a16="http://schemas.microsoft.com/office/drawing/2014/main" id="{FE948584-3120-9A71-63BE-8A04FE565A8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183767" y="4674401"/>
            <a:ext cx="3776091" cy="2272048"/>
          </a:xfrm>
        </p:spPr>
        <p:txBody>
          <a:bodyPr>
            <a:noAutofit/>
          </a:bodyPr>
          <a:lstStyle>
            <a:lvl1pPr marL="0" indent="0">
              <a:buNone/>
              <a:defRPr sz="3000" b="0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9" name="Text Placeholder 44">
            <a:extLst>
              <a:ext uri="{FF2B5EF4-FFF2-40B4-BE49-F238E27FC236}">
                <a16:creationId xmlns:a16="http://schemas.microsoft.com/office/drawing/2014/main" id="{E57C4CF7-FCF6-7ACE-AEAB-B4E45EB7045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52475" y="939800"/>
            <a:ext cx="16840200" cy="1825174"/>
          </a:xfr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0" name="Text Placeholder 44">
            <a:extLst>
              <a:ext uri="{FF2B5EF4-FFF2-40B4-BE49-F238E27FC236}">
                <a16:creationId xmlns:a16="http://schemas.microsoft.com/office/drawing/2014/main" id="{BC3640A4-BCA1-C36A-2826-2588A3DB95D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170230" y="4674401"/>
            <a:ext cx="3776091" cy="2272048"/>
          </a:xfrm>
        </p:spPr>
        <p:txBody>
          <a:bodyPr>
            <a:noAutofit/>
          </a:bodyPr>
          <a:lstStyle>
            <a:lvl1pPr marL="0" indent="0">
              <a:buNone/>
              <a:defRPr sz="3000" b="0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1" name="Text Placeholder 44">
            <a:extLst>
              <a:ext uri="{FF2B5EF4-FFF2-40B4-BE49-F238E27FC236}">
                <a16:creationId xmlns:a16="http://schemas.microsoft.com/office/drawing/2014/main" id="{876E8ABB-CC59-A85B-C20A-9C0B067F25C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328144" y="4674401"/>
            <a:ext cx="3776091" cy="2272048"/>
          </a:xfrm>
        </p:spPr>
        <p:txBody>
          <a:bodyPr>
            <a:noAutofit/>
          </a:bodyPr>
          <a:lstStyle>
            <a:lvl1pPr marL="0" indent="0">
              <a:buNone/>
              <a:defRPr sz="3000" b="0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2" name="Text Placeholder 44">
            <a:extLst>
              <a:ext uri="{FF2B5EF4-FFF2-40B4-BE49-F238E27FC236}">
                <a16:creationId xmlns:a16="http://schemas.microsoft.com/office/drawing/2014/main" id="{4648BCDE-2A43-6C8B-06B0-08453465114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58867" y="3664751"/>
            <a:ext cx="825891" cy="681548"/>
          </a:xfrm>
        </p:spPr>
        <p:txBody>
          <a:bodyPr>
            <a:noAutofit/>
          </a:bodyPr>
          <a:lstStyle>
            <a:lvl1pPr marL="0" indent="0" algn="ctr">
              <a:buNone/>
              <a:defRPr sz="4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3" name="Text Placeholder 44">
            <a:extLst>
              <a:ext uri="{FF2B5EF4-FFF2-40B4-BE49-F238E27FC236}">
                <a16:creationId xmlns:a16="http://schemas.microsoft.com/office/drawing/2014/main" id="{8866202A-63B5-74ED-B0A4-89C66CF4356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645330" y="3664751"/>
            <a:ext cx="825891" cy="681548"/>
          </a:xfrm>
        </p:spPr>
        <p:txBody>
          <a:bodyPr>
            <a:noAutofit/>
          </a:bodyPr>
          <a:lstStyle>
            <a:lvl1pPr marL="0" indent="0" algn="ctr">
              <a:buNone/>
              <a:defRPr sz="4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4" name="Text Placeholder 44">
            <a:extLst>
              <a:ext uri="{FF2B5EF4-FFF2-40B4-BE49-F238E27FC236}">
                <a16:creationId xmlns:a16="http://schemas.microsoft.com/office/drawing/2014/main" id="{A3B2B12B-8728-65B1-C009-B89910870CB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4803244" y="3664751"/>
            <a:ext cx="825891" cy="681548"/>
          </a:xfrm>
        </p:spPr>
        <p:txBody>
          <a:bodyPr>
            <a:noAutofit/>
          </a:bodyPr>
          <a:lstStyle>
            <a:lvl1pPr marL="0" indent="0" algn="ctr">
              <a:buNone/>
              <a:defRPr sz="4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5533B4-4D94-C523-1D9F-2696C109F2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5278"/>
          <a:stretch/>
        </p:blipFill>
        <p:spPr>
          <a:xfrm>
            <a:off x="768805" y="9594260"/>
            <a:ext cx="1991100" cy="57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E281BA-7E84-3B89-EDFD-4178903093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479" r="56245"/>
          <a:stretch/>
        </p:blipFill>
        <p:spPr>
          <a:xfrm>
            <a:off x="5547699" y="9594259"/>
            <a:ext cx="2065987" cy="57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F693FC-2936-64BE-8E57-7337B3FF7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513" r="26586"/>
          <a:stretch/>
        </p:blipFill>
        <p:spPr>
          <a:xfrm>
            <a:off x="10452161" y="9594259"/>
            <a:ext cx="2150558" cy="576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3BBDBF-EE0E-7EC2-5642-700472C2D9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171"/>
          <a:stretch/>
        </p:blipFill>
        <p:spPr>
          <a:xfrm>
            <a:off x="15624843" y="9594259"/>
            <a:ext cx="1951919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546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47EF7C54-6012-77EA-1951-3C50CD3F2C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724650" y="809625"/>
            <a:ext cx="10868025" cy="7791450"/>
          </a:xfrm>
          <a:prstGeom prst="rect">
            <a:avLst/>
          </a:prstGeom>
        </p:spPr>
      </p:pic>
      <p:sp>
        <p:nvSpPr>
          <p:cNvPr id="5" name="Text 0">
            <a:extLst>
              <a:ext uri="{FF2B5EF4-FFF2-40B4-BE49-F238E27FC236}">
                <a16:creationId xmlns:a16="http://schemas.microsoft.com/office/drawing/2014/main" id="{7B33524E-C487-A5A9-A296-49BBC4C482EA}"/>
              </a:ext>
            </a:extLst>
          </p:cNvPr>
          <p:cNvSpPr/>
          <p:nvPr userDrawn="1"/>
        </p:nvSpPr>
        <p:spPr>
          <a:xfrm>
            <a:off x="7229475" y="1071899"/>
            <a:ext cx="1028700" cy="2886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725"/>
              </a:lnSpc>
              <a:buNone/>
            </a:pPr>
            <a:r>
              <a:rPr lang="en-US" sz="18750" b="1">
                <a:solidFill>
                  <a:schemeClr val="tx2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“</a:t>
            </a:r>
            <a:endParaRPr lang="en-US" sz="18750">
              <a:solidFill>
                <a:schemeClr val="tx2"/>
              </a:solidFill>
            </a:endParaRPr>
          </a:p>
        </p:txBody>
      </p:sp>
      <p:sp>
        <p:nvSpPr>
          <p:cNvPr id="15" name="Text Placeholder 44">
            <a:extLst>
              <a:ext uri="{FF2B5EF4-FFF2-40B4-BE49-F238E27FC236}">
                <a16:creationId xmlns:a16="http://schemas.microsoft.com/office/drawing/2014/main" id="{3391EE51-F140-3C1B-C7BE-4A329D14C54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718422" y="1685924"/>
            <a:ext cx="8149003" cy="6276389"/>
          </a:xfrm>
        </p:spPr>
        <p:txBody>
          <a:bodyPr>
            <a:noAutofit/>
          </a:bodyPr>
          <a:lstStyle>
            <a:lvl1pPr marL="0" indent="0">
              <a:buNone/>
              <a:defRPr sz="3000" b="0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6" name="Text Placeholder 44">
            <a:extLst>
              <a:ext uri="{FF2B5EF4-FFF2-40B4-BE49-F238E27FC236}">
                <a16:creationId xmlns:a16="http://schemas.microsoft.com/office/drawing/2014/main" id="{F41D6F6B-CE00-4FFB-7E1B-646BA607E64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52475" y="952500"/>
            <a:ext cx="5534025" cy="4191000"/>
          </a:xfr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32C723-3C61-B9CF-2891-DDAC2CBAD6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5278"/>
          <a:stretch/>
        </p:blipFill>
        <p:spPr>
          <a:xfrm>
            <a:off x="768805" y="9594260"/>
            <a:ext cx="1991100" cy="57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6BE47A-6B5A-62F0-2950-76EDDF843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479" r="56245"/>
          <a:stretch/>
        </p:blipFill>
        <p:spPr>
          <a:xfrm>
            <a:off x="5547699" y="9594259"/>
            <a:ext cx="2065987" cy="57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8130D9-FE3E-D2FD-F901-5F1C0EA4C7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513" r="26586"/>
          <a:stretch/>
        </p:blipFill>
        <p:spPr>
          <a:xfrm>
            <a:off x="10452161" y="9594259"/>
            <a:ext cx="2150558" cy="57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902AC2-5760-47BC-AEC0-FB29906C7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171"/>
          <a:stretch/>
        </p:blipFill>
        <p:spPr>
          <a:xfrm>
            <a:off x="15624843" y="9594259"/>
            <a:ext cx="1951919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862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5">
            <a:extLst>
              <a:ext uri="{FF2B5EF4-FFF2-40B4-BE49-F238E27FC236}">
                <a16:creationId xmlns:a16="http://schemas.microsoft.com/office/drawing/2014/main" id="{4F9256F1-6D53-57B3-2FC8-27E23A2C86A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1507788" y="0"/>
            <a:ext cx="6780212" cy="102870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Text Placeholder 44">
            <a:extLst>
              <a:ext uri="{FF2B5EF4-FFF2-40B4-BE49-F238E27FC236}">
                <a16:creationId xmlns:a16="http://schemas.microsoft.com/office/drawing/2014/main" id="{05BDF75C-164C-3B96-B40E-E15C950ACA6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52474" y="2795075"/>
            <a:ext cx="10245989" cy="5828420"/>
          </a:xfrm>
        </p:spPr>
        <p:txBody>
          <a:bodyPr>
            <a:noAutofit/>
          </a:bodyPr>
          <a:lstStyle>
            <a:lvl1pPr marL="0" indent="0">
              <a:buNone/>
              <a:defRPr sz="3000" b="0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0" name="Text Placeholder 44">
            <a:extLst>
              <a:ext uri="{FF2B5EF4-FFF2-40B4-BE49-F238E27FC236}">
                <a16:creationId xmlns:a16="http://schemas.microsoft.com/office/drawing/2014/main" id="{97AA66C7-CC24-C1DE-04D8-836512FD8E2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12537" y="952500"/>
            <a:ext cx="10185925" cy="1257300"/>
          </a:xfr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4EC5B9-E9C6-3208-CE44-A89A863C77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0864"/>
          <a:stretch/>
        </p:blipFill>
        <p:spPr>
          <a:xfrm>
            <a:off x="812537" y="9553125"/>
            <a:ext cx="1844233" cy="54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0CF602-59DD-206A-ABB7-7515CC2804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890" r="53213"/>
          <a:stretch/>
        </p:blipFill>
        <p:spPr>
          <a:xfrm>
            <a:off x="3567659" y="9553125"/>
            <a:ext cx="1917620" cy="54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3E05DF-93D3-3BCF-011C-ACF6158604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541" r="24538"/>
          <a:stretch/>
        </p:blipFill>
        <p:spPr>
          <a:xfrm>
            <a:off x="6400801" y="9553125"/>
            <a:ext cx="2016319" cy="54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4FBCB4-58A8-4351-1072-2E45221FB3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216"/>
          <a:stretch/>
        </p:blipFill>
        <p:spPr>
          <a:xfrm>
            <a:off x="9338871" y="9553125"/>
            <a:ext cx="1719651" cy="5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43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4">
            <a:extLst>
              <a:ext uri="{FF2B5EF4-FFF2-40B4-BE49-F238E27FC236}">
                <a16:creationId xmlns:a16="http://schemas.microsoft.com/office/drawing/2014/main" id="{2273F8D7-AE27-E87B-FF7E-98B827B35CE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924799" y="952500"/>
            <a:ext cx="9607815" cy="7797605"/>
          </a:xfrm>
        </p:spPr>
        <p:txBody>
          <a:bodyPr>
            <a:noAutofit/>
          </a:bodyPr>
          <a:lstStyle>
            <a:lvl1pPr marL="0" indent="0">
              <a:buNone/>
              <a:defRPr sz="3000" b="0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4" name="Text Placeholder 44">
            <a:extLst>
              <a:ext uri="{FF2B5EF4-FFF2-40B4-BE49-F238E27FC236}">
                <a16:creationId xmlns:a16="http://schemas.microsoft.com/office/drawing/2014/main" id="{2EC8F395-EE4B-9685-5736-E732CB2BAD6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81743" y="952499"/>
            <a:ext cx="6574135" cy="4191001"/>
          </a:xfr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F29183-2CAD-8F07-71EA-0E248EC24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5278"/>
          <a:stretch/>
        </p:blipFill>
        <p:spPr>
          <a:xfrm>
            <a:off x="768805" y="9594260"/>
            <a:ext cx="1991100" cy="57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F16D78-7C20-F00C-F323-49B6AC910A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479" r="56245"/>
          <a:stretch/>
        </p:blipFill>
        <p:spPr>
          <a:xfrm>
            <a:off x="5547699" y="9594259"/>
            <a:ext cx="2065987" cy="57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B6A9AA-6354-C801-0D5C-594E1CA167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513" r="26586"/>
          <a:stretch/>
        </p:blipFill>
        <p:spPr>
          <a:xfrm>
            <a:off x="10452161" y="9594259"/>
            <a:ext cx="2150558" cy="57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007F4A-DA0F-6424-5D62-C6B1A334BA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171"/>
          <a:stretch/>
        </p:blipFill>
        <p:spPr>
          <a:xfrm>
            <a:off x="15624843" y="9594259"/>
            <a:ext cx="1951919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544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interf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EB2D41B-C6E5-3BD8-4C8D-81860DB7A44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273231" y="718039"/>
            <a:ext cx="6524090" cy="10043746"/>
          </a:xfrm>
          <a:prstGeom prst="roundRect">
            <a:avLst>
              <a:gd name="adj" fmla="val 4739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Text Placeholder 44">
            <a:extLst>
              <a:ext uri="{FF2B5EF4-FFF2-40B4-BE49-F238E27FC236}">
                <a16:creationId xmlns:a16="http://schemas.microsoft.com/office/drawing/2014/main" id="{3F65FF2B-AFF3-A74A-E92B-851C7A75180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52477" y="2654361"/>
            <a:ext cx="10245986" cy="6083105"/>
          </a:xfrm>
        </p:spPr>
        <p:txBody>
          <a:bodyPr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 sz="3000" b="0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9" name="Text Placeholder 44">
            <a:extLst>
              <a:ext uri="{FF2B5EF4-FFF2-40B4-BE49-F238E27FC236}">
                <a16:creationId xmlns:a16="http://schemas.microsoft.com/office/drawing/2014/main" id="{BEEAF206-E7BE-C29D-57CC-AC66284CFF5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52477" y="952500"/>
            <a:ext cx="10245985" cy="1257300"/>
          </a:xfr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D109B5-F608-F886-3D61-2477BE50A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0864"/>
          <a:stretch/>
        </p:blipFill>
        <p:spPr>
          <a:xfrm>
            <a:off x="812537" y="9602112"/>
            <a:ext cx="1844233" cy="540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D6BACDF-EDE7-BB84-C962-2FF7A36183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890" r="53213"/>
          <a:stretch/>
        </p:blipFill>
        <p:spPr>
          <a:xfrm>
            <a:off x="3567659" y="9602112"/>
            <a:ext cx="1917620" cy="54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868515-6C2A-69B3-8EF4-80ACDA500D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541" r="24538"/>
          <a:stretch/>
        </p:blipFill>
        <p:spPr>
          <a:xfrm>
            <a:off x="6400801" y="9602112"/>
            <a:ext cx="2016319" cy="54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7CA4E1-95DB-D650-7054-AA22771D70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216"/>
          <a:stretch/>
        </p:blipFill>
        <p:spPr>
          <a:xfrm>
            <a:off x="9338871" y="9602112"/>
            <a:ext cx="1719651" cy="5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501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preencoded.png">
            <a:extLst>
              <a:ext uri="{FF2B5EF4-FFF2-40B4-BE49-F238E27FC236}">
                <a16:creationId xmlns:a16="http://schemas.microsoft.com/office/drawing/2014/main" id="{F4199FE9-4CEE-6270-CE74-0B661929AA9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46006" y="3095625"/>
            <a:ext cx="45719" cy="5823292"/>
          </a:xfrm>
          <a:prstGeom prst="rect">
            <a:avLst/>
          </a:prstGeom>
        </p:spPr>
      </p:pic>
      <p:pic>
        <p:nvPicPr>
          <p:cNvPr id="5" name="Image 3" descr="preencoded.png">
            <a:extLst>
              <a:ext uri="{FF2B5EF4-FFF2-40B4-BE49-F238E27FC236}">
                <a16:creationId xmlns:a16="http://schemas.microsoft.com/office/drawing/2014/main" id="{5DF3E0D3-3587-DE23-D3C8-20634CE94B0A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922918" y="3095625"/>
            <a:ext cx="45719" cy="5823292"/>
          </a:xfrm>
          <a:prstGeom prst="rect">
            <a:avLst/>
          </a:prstGeom>
        </p:spPr>
      </p:pic>
      <p:sp>
        <p:nvSpPr>
          <p:cNvPr id="20" name="Text Placeholder 44">
            <a:extLst>
              <a:ext uri="{FF2B5EF4-FFF2-40B4-BE49-F238E27FC236}">
                <a16:creationId xmlns:a16="http://schemas.microsoft.com/office/drawing/2014/main" id="{6CB5B8DC-C37F-6945-5AF6-89F0DE4586B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52474" y="3095625"/>
            <a:ext cx="5074919" cy="5823292"/>
          </a:xfrm>
        </p:spPr>
        <p:txBody>
          <a:bodyPr>
            <a:noAutofit/>
          </a:bodyPr>
          <a:lstStyle>
            <a:lvl1pPr marL="0" indent="0">
              <a:buNone/>
              <a:defRPr sz="3000" b="0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1" name="Text Placeholder 44">
            <a:extLst>
              <a:ext uri="{FF2B5EF4-FFF2-40B4-BE49-F238E27FC236}">
                <a16:creationId xmlns:a16="http://schemas.microsoft.com/office/drawing/2014/main" id="{2FC2FAD1-2AE8-5D8D-9AFE-555E352A39A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52474" y="948397"/>
            <a:ext cx="16602076" cy="1802504"/>
          </a:xfr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Text Placeholder 44">
            <a:extLst>
              <a:ext uri="{FF2B5EF4-FFF2-40B4-BE49-F238E27FC236}">
                <a16:creationId xmlns:a16="http://schemas.microsoft.com/office/drawing/2014/main" id="{0C82AED2-542D-4126-CB88-42968197F95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502719" y="3095625"/>
            <a:ext cx="5074919" cy="5823292"/>
          </a:xfrm>
        </p:spPr>
        <p:txBody>
          <a:bodyPr>
            <a:noAutofit/>
          </a:bodyPr>
          <a:lstStyle>
            <a:lvl1pPr marL="0" indent="0">
              <a:buNone/>
              <a:defRPr sz="3000" b="0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3" name="Text Placeholder 44">
            <a:extLst>
              <a:ext uri="{FF2B5EF4-FFF2-40B4-BE49-F238E27FC236}">
                <a16:creationId xmlns:a16="http://schemas.microsoft.com/office/drawing/2014/main" id="{77316619-16C2-BFCF-2CE9-FB665A95D02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2279631" y="3095625"/>
            <a:ext cx="5074919" cy="5823292"/>
          </a:xfrm>
        </p:spPr>
        <p:txBody>
          <a:bodyPr>
            <a:noAutofit/>
          </a:bodyPr>
          <a:lstStyle>
            <a:lvl1pPr marL="0" indent="0">
              <a:buNone/>
              <a:defRPr sz="3000" b="0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B3FD8E-3FA4-3829-F9FE-207335D475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5278"/>
          <a:stretch/>
        </p:blipFill>
        <p:spPr>
          <a:xfrm>
            <a:off x="768805" y="9594260"/>
            <a:ext cx="1991100" cy="57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56D7DA-9AF3-8DF5-EC7D-83BF892D6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479" r="56245"/>
          <a:stretch/>
        </p:blipFill>
        <p:spPr>
          <a:xfrm>
            <a:off x="5547699" y="9594259"/>
            <a:ext cx="2065987" cy="57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D1364B-61D1-9ACB-A59E-F778F0EC2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513" r="26586"/>
          <a:stretch/>
        </p:blipFill>
        <p:spPr>
          <a:xfrm>
            <a:off x="10452161" y="9594259"/>
            <a:ext cx="2150558" cy="57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386C3A-9FAC-00CA-399E-5A03FCD49C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171"/>
          <a:stretch/>
        </p:blipFill>
        <p:spPr>
          <a:xfrm>
            <a:off x="15624843" y="9594259"/>
            <a:ext cx="1951919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815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3D518A5E-D694-8EB3-BE58-F8C5FFAB9F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5800" y="5143500"/>
            <a:ext cx="5114925" cy="3409950"/>
          </a:xfrm>
          <a:prstGeom prst="roundRect">
            <a:avLst>
              <a:gd name="adj" fmla="val 5941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B1AE752C-4AEF-B29B-751D-FFC045375AB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91300" y="5143500"/>
            <a:ext cx="5114925" cy="3409950"/>
          </a:xfrm>
          <a:prstGeom prst="roundRect">
            <a:avLst>
              <a:gd name="adj" fmla="val 4291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Picture Placeholder 19">
            <a:extLst>
              <a:ext uri="{FF2B5EF4-FFF2-40B4-BE49-F238E27FC236}">
                <a16:creationId xmlns:a16="http://schemas.microsoft.com/office/drawing/2014/main" id="{00B51444-DB31-06D7-AC07-BC33ABD391B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2477749" y="5143500"/>
            <a:ext cx="5114925" cy="3409950"/>
          </a:xfrm>
          <a:prstGeom prst="roundRect">
            <a:avLst>
              <a:gd name="adj" fmla="val 4291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Text Placeholder 44">
            <a:extLst>
              <a:ext uri="{FF2B5EF4-FFF2-40B4-BE49-F238E27FC236}">
                <a16:creationId xmlns:a16="http://schemas.microsoft.com/office/drawing/2014/main" id="{FB3ADF26-787C-E799-BE1A-34F21E9C042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261077" y="952499"/>
            <a:ext cx="9331597" cy="3760177"/>
          </a:xfrm>
        </p:spPr>
        <p:txBody>
          <a:bodyPr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 sz="3000" b="0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6" name="Text Placeholder 44">
            <a:extLst>
              <a:ext uri="{FF2B5EF4-FFF2-40B4-BE49-F238E27FC236}">
                <a16:creationId xmlns:a16="http://schemas.microsoft.com/office/drawing/2014/main" id="{6DCA3635-0252-6A37-4CA9-C78E55E8908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52476" y="948396"/>
            <a:ext cx="7069162" cy="3760177"/>
          </a:xfr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103E11-B4E6-2EF6-86CA-5FF08F0CFF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5278"/>
          <a:stretch/>
        </p:blipFill>
        <p:spPr>
          <a:xfrm>
            <a:off x="768805" y="9594260"/>
            <a:ext cx="1991100" cy="57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7A1CF5-C936-17AE-299C-9EFA892F2C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479" r="56245"/>
          <a:stretch/>
        </p:blipFill>
        <p:spPr>
          <a:xfrm>
            <a:off x="5547699" y="9594259"/>
            <a:ext cx="2065987" cy="57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E14289-E205-3217-F9E6-90B5470DD3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513" r="26586"/>
          <a:stretch/>
        </p:blipFill>
        <p:spPr>
          <a:xfrm>
            <a:off x="10452161" y="9594259"/>
            <a:ext cx="2150558" cy="57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79419E-DB16-6ADE-F1B5-14019A8090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171"/>
          <a:stretch/>
        </p:blipFill>
        <p:spPr>
          <a:xfrm>
            <a:off x="15624843" y="9594259"/>
            <a:ext cx="1951919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66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3F8F0417-E0B5-7673-B6C2-5B66F6E6DD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364158" y="985039"/>
            <a:ext cx="3597781" cy="1080000"/>
          </a:xfrm>
          <a:prstGeom prst="rect">
            <a:avLst/>
          </a:prstGeo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F7D0124-2A27-7A1E-08DE-ADED7F5007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2474" y="3579816"/>
            <a:ext cx="16821150" cy="2500265"/>
          </a:xfrm>
        </p:spPr>
        <p:txBody>
          <a:bodyPr>
            <a:normAutofit/>
          </a:bodyPr>
          <a:lstStyle>
            <a:lvl1pPr marL="0" indent="0" algn="ctr">
              <a:buNone/>
              <a:defRPr sz="46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4103B4CE-09A7-DCD3-FA21-39A593D5D0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2474" y="6501596"/>
            <a:ext cx="16821150" cy="1242230"/>
          </a:xfrm>
        </p:spPr>
        <p:txBody>
          <a:bodyPr/>
          <a:lstStyle>
            <a:lvl1pPr marL="0" indent="0">
              <a:buNone/>
              <a:defRPr/>
            </a:lvl1pPr>
            <a:lvl3pPr marL="914400" indent="0">
              <a:buNone/>
              <a:defRPr b="0"/>
            </a:lvl3pPr>
          </a:lstStyle>
          <a:p>
            <a:pPr lvl="2"/>
            <a:r>
              <a:rPr lang="en-US"/>
              <a:t>Third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B36678-01B7-88C1-A807-3FD722F637E6}"/>
              </a:ext>
            </a:extLst>
          </p:cNvPr>
          <p:cNvSpPr/>
          <p:nvPr userDrawn="1"/>
        </p:nvSpPr>
        <p:spPr>
          <a:xfrm>
            <a:off x="0" y="9626762"/>
            <a:ext cx="2741840" cy="856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97FAA7-7690-A358-34C1-80BF23033F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60" r="56507" b="-1204"/>
          <a:stretch/>
        </p:blipFill>
        <p:spPr>
          <a:xfrm>
            <a:off x="820797" y="9793667"/>
            <a:ext cx="1921043" cy="54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569ED4-3A0F-A42F-2F23-80F678E22D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829" t="-1204" r="26838"/>
          <a:stretch/>
        </p:blipFill>
        <p:spPr>
          <a:xfrm>
            <a:off x="8049674" y="9693381"/>
            <a:ext cx="1921043" cy="54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49B453-2866-8C3A-2623-9EA4371955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475" t="-1204" r="-88"/>
          <a:stretch/>
        </p:blipFill>
        <p:spPr>
          <a:xfrm>
            <a:off x="15563315" y="9457191"/>
            <a:ext cx="1969299" cy="67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94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a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4">
            <a:extLst>
              <a:ext uri="{FF2B5EF4-FFF2-40B4-BE49-F238E27FC236}">
                <a16:creationId xmlns:a16="http://schemas.microsoft.com/office/drawing/2014/main" id="{F7EC1B3B-D856-A31E-3E0C-E1E9809C415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833687" y="2367109"/>
            <a:ext cx="12620625" cy="5552782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4800" b="1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E42AA2-31C2-C910-4CFC-43C59DE214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5278"/>
          <a:stretch/>
        </p:blipFill>
        <p:spPr>
          <a:xfrm>
            <a:off x="768805" y="9594260"/>
            <a:ext cx="1991100" cy="57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A0806E-77E4-57F8-43D6-EA08CAE793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479" r="56245"/>
          <a:stretch/>
        </p:blipFill>
        <p:spPr>
          <a:xfrm>
            <a:off x="5547699" y="9594259"/>
            <a:ext cx="2065987" cy="57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AEA9CD-BAD8-58E9-EB36-4A989EFF54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513" r="26586"/>
          <a:stretch/>
        </p:blipFill>
        <p:spPr>
          <a:xfrm>
            <a:off x="10452161" y="9594259"/>
            <a:ext cx="2150558" cy="57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84198C-0817-0711-2B44-622F8F318D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171"/>
          <a:stretch/>
        </p:blipFill>
        <p:spPr>
          <a:xfrm>
            <a:off x="15624843" y="9594259"/>
            <a:ext cx="1951919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37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74BF6D-F3E1-CD21-1B11-248D0D9780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5278"/>
          <a:stretch/>
        </p:blipFill>
        <p:spPr>
          <a:xfrm>
            <a:off x="768805" y="9594260"/>
            <a:ext cx="1991100" cy="57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947C0E-A1D3-4ECA-4418-F3B731D545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479" r="56245"/>
          <a:stretch/>
        </p:blipFill>
        <p:spPr>
          <a:xfrm>
            <a:off x="5547699" y="9594259"/>
            <a:ext cx="2065987" cy="57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4AC8FF-6698-B076-0435-762AB83ABB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513" r="26586"/>
          <a:stretch/>
        </p:blipFill>
        <p:spPr>
          <a:xfrm>
            <a:off x="10452161" y="9594259"/>
            <a:ext cx="2150558" cy="57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2FE3C0-EC16-9CD7-ACE8-CE0067BFC7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171"/>
          <a:stretch/>
        </p:blipFill>
        <p:spPr>
          <a:xfrm>
            <a:off x="15624843" y="9594259"/>
            <a:ext cx="1951919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842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95447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07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9698A780-2523-6A41-F595-EA8724C543E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24097" y="2024062"/>
            <a:ext cx="14820903" cy="988191"/>
          </a:xfrm>
        </p:spPr>
        <p:txBody>
          <a:bodyPr>
            <a:no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BCBD5111-B16A-CB50-EF7B-3C98AEC90A2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324096" y="3457192"/>
            <a:ext cx="14820903" cy="988191"/>
          </a:xfrm>
        </p:spPr>
        <p:txBody>
          <a:bodyPr>
            <a:no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9" name="Text Placeholder 44">
            <a:extLst>
              <a:ext uri="{FF2B5EF4-FFF2-40B4-BE49-F238E27FC236}">
                <a16:creationId xmlns:a16="http://schemas.microsoft.com/office/drawing/2014/main" id="{E44FA153-1BEA-177A-2918-438AACE823F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324096" y="4895772"/>
            <a:ext cx="14820903" cy="988191"/>
          </a:xfrm>
        </p:spPr>
        <p:txBody>
          <a:bodyPr>
            <a:no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50" name="Text Placeholder 44">
            <a:extLst>
              <a:ext uri="{FF2B5EF4-FFF2-40B4-BE49-F238E27FC236}">
                <a16:creationId xmlns:a16="http://schemas.microsoft.com/office/drawing/2014/main" id="{5F872B75-9A9D-2A51-D57C-72155E9E9A9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324095" y="6315634"/>
            <a:ext cx="14820903" cy="988191"/>
          </a:xfrm>
        </p:spPr>
        <p:txBody>
          <a:bodyPr>
            <a:no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51" name="Text Placeholder 44">
            <a:extLst>
              <a:ext uri="{FF2B5EF4-FFF2-40B4-BE49-F238E27FC236}">
                <a16:creationId xmlns:a16="http://schemas.microsoft.com/office/drawing/2014/main" id="{3A14326E-B73E-9C3C-410A-EC006BAA975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324094" y="7735496"/>
            <a:ext cx="14820903" cy="988191"/>
          </a:xfrm>
        </p:spPr>
        <p:txBody>
          <a:bodyPr>
            <a:no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52" name="Text Placeholder 44">
            <a:extLst>
              <a:ext uri="{FF2B5EF4-FFF2-40B4-BE49-F238E27FC236}">
                <a16:creationId xmlns:a16="http://schemas.microsoft.com/office/drawing/2014/main" id="{DF365144-5823-1B51-A4C6-E86DA705E0F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2478" y="2022329"/>
            <a:ext cx="723900" cy="641350"/>
          </a:xfrm>
        </p:spPr>
        <p:txBody>
          <a:bodyPr>
            <a:noAutofit/>
          </a:bodyPr>
          <a:lstStyle>
            <a:lvl1pPr marL="0" indent="0">
              <a:buNone/>
              <a:defRPr sz="3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3" name="Text Placeholder 44">
            <a:extLst>
              <a:ext uri="{FF2B5EF4-FFF2-40B4-BE49-F238E27FC236}">
                <a16:creationId xmlns:a16="http://schemas.microsoft.com/office/drawing/2014/main" id="{DC4145A6-FC73-5286-7096-B90D341BF12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52477" y="3455459"/>
            <a:ext cx="723900" cy="641350"/>
          </a:xfrm>
        </p:spPr>
        <p:txBody>
          <a:bodyPr>
            <a:noAutofit/>
          </a:bodyPr>
          <a:lstStyle>
            <a:lvl1pPr marL="0" indent="0">
              <a:buNone/>
              <a:defRPr sz="3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54" name="Text Placeholder 44">
            <a:extLst>
              <a:ext uri="{FF2B5EF4-FFF2-40B4-BE49-F238E27FC236}">
                <a16:creationId xmlns:a16="http://schemas.microsoft.com/office/drawing/2014/main" id="{1BE213DA-0C8F-B606-F448-94E2D5C3507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2477" y="4894039"/>
            <a:ext cx="723900" cy="641350"/>
          </a:xfrm>
        </p:spPr>
        <p:txBody>
          <a:bodyPr>
            <a:noAutofit/>
          </a:bodyPr>
          <a:lstStyle>
            <a:lvl1pPr marL="0" indent="0">
              <a:buNone/>
              <a:defRPr sz="3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55" name="Text Placeholder 44">
            <a:extLst>
              <a:ext uri="{FF2B5EF4-FFF2-40B4-BE49-F238E27FC236}">
                <a16:creationId xmlns:a16="http://schemas.microsoft.com/office/drawing/2014/main" id="{01934740-3162-BC1F-A112-C7D8A8749CF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2476" y="6313901"/>
            <a:ext cx="723900" cy="641350"/>
          </a:xfrm>
        </p:spPr>
        <p:txBody>
          <a:bodyPr>
            <a:noAutofit/>
          </a:bodyPr>
          <a:lstStyle>
            <a:lvl1pPr marL="0" indent="0">
              <a:buNone/>
              <a:defRPr sz="3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56" name="Text Placeholder 44">
            <a:extLst>
              <a:ext uri="{FF2B5EF4-FFF2-40B4-BE49-F238E27FC236}">
                <a16:creationId xmlns:a16="http://schemas.microsoft.com/office/drawing/2014/main" id="{E18504E3-7AE7-DA0A-2D68-7F1D0B293FD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2475" y="7733763"/>
            <a:ext cx="723900" cy="641350"/>
          </a:xfrm>
        </p:spPr>
        <p:txBody>
          <a:bodyPr>
            <a:noAutofit/>
          </a:bodyPr>
          <a:lstStyle>
            <a:lvl1pPr marL="0" indent="0">
              <a:buNone/>
              <a:defRPr sz="3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58" name="Text Placeholder 44">
            <a:extLst>
              <a:ext uri="{FF2B5EF4-FFF2-40B4-BE49-F238E27FC236}">
                <a16:creationId xmlns:a16="http://schemas.microsoft.com/office/drawing/2014/main" id="{6C5BFA94-6305-36AD-E60B-1EADF04968D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52474" y="489857"/>
            <a:ext cx="16392523" cy="1103685"/>
          </a:xfr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05C379-CA61-A03B-9BC5-A0873885A5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04" r="85707"/>
          <a:stretch/>
        </p:blipFill>
        <p:spPr>
          <a:xfrm>
            <a:off x="752475" y="9620481"/>
            <a:ext cx="1790733" cy="54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DC2EF5-C6C8-8A71-C651-CED61E51F1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60" r="56507" b="-1204"/>
          <a:stretch/>
        </p:blipFill>
        <p:spPr>
          <a:xfrm>
            <a:off x="5581160" y="9620481"/>
            <a:ext cx="1921043" cy="54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C52AC3-E9C4-8C6F-346C-BCC70CE007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829" t="-1204" r="26838"/>
          <a:stretch/>
        </p:blipFill>
        <p:spPr>
          <a:xfrm>
            <a:off x="10572238" y="9620481"/>
            <a:ext cx="1921043" cy="54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973649-7CE7-81AB-6C94-F326B99C1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475" t="-1204" r="-88"/>
          <a:stretch/>
        </p:blipFill>
        <p:spPr>
          <a:xfrm>
            <a:off x="15563315" y="9473520"/>
            <a:ext cx="1969299" cy="67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7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C8D279CE-23FE-4C7C-9508-E1F0B1B4ED7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1507787" y="1914525"/>
            <a:ext cx="7455461" cy="8903530"/>
          </a:xfrm>
          <a:prstGeom prst="roundRect">
            <a:avLst>
              <a:gd name="adj" fmla="val 4011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9698A780-2523-6A41-F595-EA8724C543E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24097" y="2024062"/>
            <a:ext cx="8526463" cy="988191"/>
          </a:xfrm>
        </p:spPr>
        <p:txBody>
          <a:bodyPr>
            <a:no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BCBD5111-B16A-CB50-EF7B-3C98AEC90A2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324096" y="3457192"/>
            <a:ext cx="8526463" cy="988191"/>
          </a:xfrm>
        </p:spPr>
        <p:txBody>
          <a:bodyPr>
            <a:no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9" name="Text Placeholder 44">
            <a:extLst>
              <a:ext uri="{FF2B5EF4-FFF2-40B4-BE49-F238E27FC236}">
                <a16:creationId xmlns:a16="http://schemas.microsoft.com/office/drawing/2014/main" id="{E44FA153-1BEA-177A-2918-438AACE823F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324096" y="4895772"/>
            <a:ext cx="8526463" cy="988191"/>
          </a:xfrm>
        </p:spPr>
        <p:txBody>
          <a:bodyPr>
            <a:no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50" name="Text Placeholder 44">
            <a:extLst>
              <a:ext uri="{FF2B5EF4-FFF2-40B4-BE49-F238E27FC236}">
                <a16:creationId xmlns:a16="http://schemas.microsoft.com/office/drawing/2014/main" id="{5F872B75-9A9D-2A51-D57C-72155E9E9A9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324095" y="6315634"/>
            <a:ext cx="8526463" cy="988191"/>
          </a:xfrm>
        </p:spPr>
        <p:txBody>
          <a:bodyPr>
            <a:no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51" name="Text Placeholder 44">
            <a:extLst>
              <a:ext uri="{FF2B5EF4-FFF2-40B4-BE49-F238E27FC236}">
                <a16:creationId xmlns:a16="http://schemas.microsoft.com/office/drawing/2014/main" id="{3A14326E-B73E-9C3C-410A-EC006BAA975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324094" y="7735496"/>
            <a:ext cx="8526463" cy="988191"/>
          </a:xfrm>
        </p:spPr>
        <p:txBody>
          <a:bodyPr>
            <a:no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52" name="Text Placeholder 44">
            <a:extLst>
              <a:ext uri="{FF2B5EF4-FFF2-40B4-BE49-F238E27FC236}">
                <a16:creationId xmlns:a16="http://schemas.microsoft.com/office/drawing/2014/main" id="{DF365144-5823-1B51-A4C6-E86DA705E0F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2478" y="2022329"/>
            <a:ext cx="723900" cy="641350"/>
          </a:xfrm>
        </p:spPr>
        <p:txBody>
          <a:bodyPr>
            <a:noAutofit/>
          </a:bodyPr>
          <a:lstStyle>
            <a:lvl1pPr marL="0" indent="0">
              <a:buNone/>
              <a:defRPr sz="3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3" name="Text Placeholder 44">
            <a:extLst>
              <a:ext uri="{FF2B5EF4-FFF2-40B4-BE49-F238E27FC236}">
                <a16:creationId xmlns:a16="http://schemas.microsoft.com/office/drawing/2014/main" id="{DC4145A6-FC73-5286-7096-B90D341BF12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52477" y="3455459"/>
            <a:ext cx="723900" cy="641350"/>
          </a:xfrm>
        </p:spPr>
        <p:txBody>
          <a:bodyPr>
            <a:noAutofit/>
          </a:bodyPr>
          <a:lstStyle>
            <a:lvl1pPr marL="0" indent="0">
              <a:buNone/>
              <a:defRPr sz="3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54" name="Text Placeholder 44">
            <a:extLst>
              <a:ext uri="{FF2B5EF4-FFF2-40B4-BE49-F238E27FC236}">
                <a16:creationId xmlns:a16="http://schemas.microsoft.com/office/drawing/2014/main" id="{1BE213DA-0C8F-B606-F448-94E2D5C3507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2477" y="4894039"/>
            <a:ext cx="723900" cy="641350"/>
          </a:xfrm>
        </p:spPr>
        <p:txBody>
          <a:bodyPr>
            <a:noAutofit/>
          </a:bodyPr>
          <a:lstStyle>
            <a:lvl1pPr marL="0" indent="0">
              <a:buNone/>
              <a:defRPr sz="3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55" name="Text Placeholder 44">
            <a:extLst>
              <a:ext uri="{FF2B5EF4-FFF2-40B4-BE49-F238E27FC236}">
                <a16:creationId xmlns:a16="http://schemas.microsoft.com/office/drawing/2014/main" id="{01934740-3162-BC1F-A112-C7D8A8749CF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2476" y="6313901"/>
            <a:ext cx="723900" cy="641350"/>
          </a:xfrm>
        </p:spPr>
        <p:txBody>
          <a:bodyPr>
            <a:noAutofit/>
          </a:bodyPr>
          <a:lstStyle>
            <a:lvl1pPr marL="0" indent="0">
              <a:buNone/>
              <a:defRPr sz="3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56" name="Text Placeholder 44">
            <a:extLst>
              <a:ext uri="{FF2B5EF4-FFF2-40B4-BE49-F238E27FC236}">
                <a16:creationId xmlns:a16="http://schemas.microsoft.com/office/drawing/2014/main" id="{E18504E3-7AE7-DA0A-2D68-7F1D0B293FD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2475" y="7733763"/>
            <a:ext cx="723900" cy="641350"/>
          </a:xfrm>
        </p:spPr>
        <p:txBody>
          <a:bodyPr>
            <a:noAutofit/>
          </a:bodyPr>
          <a:lstStyle>
            <a:lvl1pPr marL="0" indent="0">
              <a:buNone/>
              <a:defRPr sz="3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58" name="Text Placeholder 44">
            <a:extLst>
              <a:ext uri="{FF2B5EF4-FFF2-40B4-BE49-F238E27FC236}">
                <a16:creationId xmlns:a16="http://schemas.microsoft.com/office/drawing/2014/main" id="{6C5BFA94-6305-36AD-E60B-1EADF04968D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52475" y="939800"/>
            <a:ext cx="9882700" cy="653742"/>
          </a:xfr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D497E9-566D-9BC4-7A0E-C62A65F888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363"/>
          <a:stretch/>
        </p:blipFill>
        <p:spPr>
          <a:xfrm>
            <a:off x="9145896" y="9657451"/>
            <a:ext cx="1704661" cy="5740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9564C1-519C-3FD7-CC9C-17C266123C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258" r="25269"/>
          <a:stretch/>
        </p:blipFill>
        <p:spPr>
          <a:xfrm>
            <a:off x="6371763" y="9657451"/>
            <a:ext cx="1841590" cy="504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A3BB4F-3A3A-F70A-35DB-6D92897E0B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14" r="53213"/>
          <a:stretch/>
        </p:blipFill>
        <p:spPr>
          <a:xfrm>
            <a:off x="3508642" y="9657451"/>
            <a:ext cx="1841590" cy="504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A23814-0C03-ABD7-17D4-6FDF778CBE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1157"/>
          <a:stretch/>
        </p:blipFill>
        <p:spPr>
          <a:xfrm>
            <a:off x="812537" y="9657451"/>
            <a:ext cx="169496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0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4">
            <a:extLst>
              <a:ext uri="{FF2B5EF4-FFF2-40B4-BE49-F238E27FC236}">
                <a16:creationId xmlns:a16="http://schemas.microsoft.com/office/drawing/2014/main" id="{570B4BE4-87FE-4C43-A500-F1CFEAF40E0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71524" y="3086100"/>
            <a:ext cx="16761090" cy="2231516"/>
          </a:xfrm>
        </p:spPr>
        <p:txBody>
          <a:bodyPr>
            <a:noAutofit/>
          </a:bodyPr>
          <a:lstStyle>
            <a:lvl1pPr marL="0" indent="0" algn="ctr">
              <a:buNone/>
              <a:defRPr sz="6000" b="1"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DCBB2E-744B-538C-8091-DD7ED330FE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04" r="85707"/>
          <a:stretch/>
        </p:blipFill>
        <p:spPr>
          <a:xfrm>
            <a:off x="752475" y="9604152"/>
            <a:ext cx="1790733" cy="54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3763AA-FE91-BC2A-5D40-B2F3B39B49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60" r="56507" b="-1204"/>
          <a:stretch/>
        </p:blipFill>
        <p:spPr>
          <a:xfrm>
            <a:off x="5581160" y="9604152"/>
            <a:ext cx="1921043" cy="54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1E2714-A00B-1FF3-1642-6ADC30D54D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829" t="-1204" r="26838"/>
          <a:stretch/>
        </p:blipFill>
        <p:spPr>
          <a:xfrm>
            <a:off x="10572238" y="9604152"/>
            <a:ext cx="1921043" cy="54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A1A18B-9CB9-2B6B-2F77-83ECC1F9D5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475" t="-1204" r="-88"/>
          <a:stretch/>
        </p:blipFill>
        <p:spPr>
          <a:xfrm>
            <a:off x="15563315" y="9457191"/>
            <a:ext cx="1969299" cy="67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06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238519AB-E387-A572-54DE-413107AC8D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85800" y="3219450"/>
            <a:ext cx="4772025" cy="4772025"/>
          </a:xfrm>
          <a:prstGeom prst="rect">
            <a:avLst/>
          </a:prstGeom>
        </p:spPr>
      </p:pic>
      <p:pic>
        <p:nvPicPr>
          <p:cNvPr id="4" name="Image 1" descr="preencoded.png">
            <a:extLst>
              <a:ext uri="{FF2B5EF4-FFF2-40B4-BE49-F238E27FC236}">
                <a16:creationId xmlns:a16="http://schemas.microsoft.com/office/drawing/2014/main" id="{7AF104BA-B0C4-1195-F6CE-52E2A46CC7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2263" y="3219449"/>
            <a:ext cx="4772025" cy="4772025"/>
          </a:xfrm>
          <a:prstGeom prst="rect">
            <a:avLst/>
          </a:prstGeom>
        </p:spPr>
      </p:pic>
      <p:pic>
        <p:nvPicPr>
          <p:cNvPr id="5" name="Image 2" descr="preencoded.png">
            <a:extLst>
              <a:ext uri="{FF2B5EF4-FFF2-40B4-BE49-F238E27FC236}">
                <a16:creationId xmlns:a16="http://schemas.microsoft.com/office/drawing/2014/main" id="{400F89F7-44BA-5E4A-29D9-DE234FD575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830177" y="3219449"/>
            <a:ext cx="4772025" cy="4772025"/>
          </a:xfrm>
          <a:prstGeom prst="rect">
            <a:avLst/>
          </a:prstGeom>
        </p:spPr>
      </p:pic>
      <p:sp>
        <p:nvSpPr>
          <p:cNvPr id="28" name="Text Placeholder 44">
            <a:extLst>
              <a:ext uri="{FF2B5EF4-FFF2-40B4-BE49-F238E27FC236}">
                <a16:creationId xmlns:a16="http://schemas.microsoft.com/office/drawing/2014/main" id="{FE948584-3120-9A71-63BE-8A04FE565A8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183767" y="4674401"/>
            <a:ext cx="3776091" cy="2272048"/>
          </a:xfrm>
        </p:spPr>
        <p:txBody>
          <a:bodyPr>
            <a:noAutofit/>
          </a:bodyPr>
          <a:lstStyle>
            <a:lvl1pPr marL="0" indent="0">
              <a:buNone/>
              <a:defRPr sz="3000" b="1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9" name="Text Placeholder 44">
            <a:extLst>
              <a:ext uri="{FF2B5EF4-FFF2-40B4-BE49-F238E27FC236}">
                <a16:creationId xmlns:a16="http://schemas.microsoft.com/office/drawing/2014/main" id="{E57C4CF7-FCF6-7ACE-AEAB-B4E45EB7045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420575" y="939800"/>
            <a:ext cx="16172100" cy="1825174"/>
          </a:xfr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0" name="Text Placeholder 44">
            <a:extLst>
              <a:ext uri="{FF2B5EF4-FFF2-40B4-BE49-F238E27FC236}">
                <a16:creationId xmlns:a16="http://schemas.microsoft.com/office/drawing/2014/main" id="{BC3640A4-BCA1-C36A-2826-2588A3DB95D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170230" y="4674401"/>
            <a:ext cx="3776091" cy="2272048"/>
          </a:xfrm>
        </p:spPr>
        <p:txBody>
          <a:bodyPr>
            <a:noAutofit/>
          </a:bodyPr>
          <a:lstStyle>
            <a:lvl1pPr marL="0" indent="0">
              <a:buNone/>
              <a:defRPr sz="3000" b="1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1" name="Text Placeholder 44">
            <a:extLst>
              <a:ext uri="{FF2B5EF4-FFF2-40B4-BE49-F238E27FC236}">
                <a16:creationId xmlns:a16="http://schemas.microsoft.com/office/drawing/2014/main" id="{876E8ABB-CC59-A85B-C20A-9C0B067F25C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328144" y="4674401"/>
            <a:ext cx="3776091" cy="2272048"/>
          </a:xfrm>
        </p:spPr>
        <p:txBody>
          <a:bodyPr>
            <a:noAutofit/>
          </a:bodyPr>
          <a:lstStyle>
            <a:lvl1pPr marL="0" indent="0">
              <a:buNone/>
              <a:defRPr sz="3000" b="1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2" name="Text Placeholder 44">
            <a:extLst>
              <a:ext uri="{FF2B5EF4-FFF2-40B4-BE49-F238E27FC236}">
                <a16:creationId xmlns:a16="http://schemas.microsoft.com/office/drawing/2014/main" id="{4648BCDE-2A43-6C8B-06B0-08453465114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58867" y="3664751"/>
            <a:ext cx="825891" cy="681548"/>
          </a:xfrm>
        </p:spPr>
        <p:txBody>
          <a:bodyPr>
            <a:noAutofit/>
          </a:bodyPr>
          <a:lstStyle>
            <a:lvl1pPr marL="0" indent="0" algn="ctr">
              <a:buNone/>
              <a:defRPr sz="4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3" name="Text Placeholder 44">
            <a:extLst>
              <a:ext uri="{FF2B5EF4-FFF2-40B4-BE49-F238E27FC236}">
                <a16:creationId xmlns:a16="http://schemas.microsoft.com/office/drawing/2014/main" id="{8866202A-63B5-74ED-B0A4-89C66CF4356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645330" y="3664751"/>
            <a:ext cx="825891" cy="681548"/>
          </a:xfrm>
        </p:spPr>
        <p:txBody>
          <a:bodyPr>
            <a:noAutofit/>
          </a:bodyPr>
          <a:lstStyle>
            <a:lvl1pPr marL="0" indent="0" algn="ctr">
              <a:buNone/>
              <a:defRPr sz="4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4" name="Text Placeholder 44">
            <a:extLst>
              <a:ext uri="{FF2B5EF4-FFF2-40B4-BE49-F238E27FC236}">
                <a16:creationId xmlns:a16="http://schemas.microsoft.com/office/drawing/2014/main" id="{A3B2B12B-8728-65B1-C009-B89910870CB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4803244" y="3664751"/>
            <a:ext cx="825891" cy="681548"/>
          </a:xfrm>
        </p:spPr>
        <p:txBody>
          <a:bodyPr>
            <a:noAutofit/>
          </a:bodyPr>
          <a:lstStyle>
            <a:lvl1pPr marL="0" indent="0" algn="ctr">
              <a:buNone/>
              <a:defRPr sz="4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4C91B2-7266-1A85-7C9B-DC40D125AA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04" r="85707"/>
          <a:stretch/>
        </p:blipFill>
        <p:spPr>
          <a:xfrm>
            <a:off x="752475" y="9604152"/>
            <a:ext cx="1790733" cy="54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2E95B5-AFB5-96FB-2E79-C4192DE301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60" r="56507" b="-1204"/>
          <a:stretch/>
        </p:blipFill>
        <p:spPr>
          <a:xfrm>
            <a:off x="5581160" y="9604152"/>
            <a:ext cx="1921043" cy="54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B1572E-B412-AD9F-31EE-5B6A5ADD81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829" t="-1204" r="26838"/>
          <a:stretch/>
        </p:blipFill>
        <p:spPr>
          <a:xfrm>
            <a:off x="10572238" y="9604152"/>
            <a:ext cx="1921043" cy="54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D0838D-4FD7-40DC-C5B0-08DA48626A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475" t="-1204" r="-88"/>
          <a:stretch/>
        </p:blipFill>
        <p:spPr>
          <a:xfrm>
            <a:off x="15563315" y="9457191"/>
            <a:ext cx="1969299" cy="67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4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47EF7C54-6012-77EA-1951-3C50CD3F2C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724650" y="809625"/>
            <a:ext cx="10868025" cy="7791450"/>
          </a:xfrm>
          <a:prstGeom prst="rect">
            <a:avLst/>
          </a:prstGeom>
        </p:spPr>
      </p:pic>
      <p:sp>
        <p:nvSpPr>
          <p:cNvPr id="5" name="Text 0">
            <a:extLst>
              <a:ext uri="{FF2B5EF4-FFF2-40B4-BE49-F238E27FC236}">
                <a16:creationId xmlns:a16="http://schemas.microsoft.com/office/drawing/2014/main" id="{7B33524E-C487-A5A9-A296-49BBC4C482EA}"/>
              </a:ext>
            </a:extLst>
          </p:cNvPr>
          <p:cNvSpPr/>
          <p:nvPr userDrawn="1"/>
        </p:nvSpPr>
        <p:spPr>
          <a:xfrm>
            <a:off x="7229475" y="1071899"/>
            <a:ext cx="1028700" cy="2886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725"/>
              </a:lnSpc>
              <a:buNone/>
            </a:pPr>
            <a:r>
              <a:rPr lang="en-US" sz="18750" b="1">
                <a:solidFill>
                  <a:srgbClr val="4230E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“</a:t>
            </a:r>
            <a:endParaRPr lang="en-US" sz="18750"/>
          </a:p>
        </p:txBody>
      </p:sp>
      <p:sp>
        <p:nvSpPr>
          <p:cNvPr id="15" name="Text Placeholder 44">
            <a:extLst>
              <a:ext uri="{FF2B5EF4-FFF2-40B4-BE49-F238E27FC236}">
                <a16:creationId xmlns:a16="http://schemas.microsoft.com/office/drawing/2014/main" id="{3391EE51-F140-3C1B-C7BE-4A329D14C54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718422" y="1685924"/>
            <a:ext cx="8149003" cy="6276389"/>
          </a:xfrm>
        </p:spPr>
        <p:txBody>
          <a:bodyPr>
            <a:noAutofit/>
          </a:bodyPr>
          <a:lstStyle>
            <a:lvl1pPr marL="0" indent="0">
              <a:buNone/>
              <a:defRPr sz="3000" b="0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6" name="Text Placeholder 44">
            <a:extLst>
              <a:ext uri="{FF2B5EF4-FFF2-40B4-BE49-F238E27FC236}">
                <a16:creationId xmlns:a16="http://schemas.microsoft.com/office/drawing/2014/main" id="{F41D6F6B-CE00-4FFB-7E1B-646BA607E64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81743" y="952500"/>
            <a:ext cx="5404757" cy="4191000"/>
          </a:xfr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0D8CBA-2869-AD20-64D7-993544F192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04" r="85707"/>
          <a:stretch/>
        </p:blipFill>
        <p:spPr>
          <a:xfrm>
            <a:off x="752475" y="9293901"/>
            <a:ext cx="2231627" cy="6729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791C28-680B-5BC7-508C-F215AA9C0D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60" r="56507" b="-1204"/>
          <a:stretch/>
        </p:blipFill>
        <p:spPr>
          <a:xfrm>
            <a:off x="5581159" y="9293901"/>
            <a:ext cx="2394021" cy="6729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0D0677-C27B-96F7-6637-5A1F0B0E53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829" t="-1204" r="26838"/>
          <a:stretch/>
        </p:blipFill>
        <p:spPr>
          <a:xfrm>
            <a:off x="10572237" y="9293901"/>
            <a:ext cx="2394021" cy="6729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D888D5-DA72-1C3E-53CC-845F22E572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475" t="-1204" r="-88"/>
          <a:stretch/>
        </p:blipFill>
        <p:spPr>
          <a:xfrm>
            <a:off x="15563315" y="9293901"/>
            <a:ext cx="1969299" cy="67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46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5">
            <a:extLst>
              <a:ext uri="{FF2B5EF4-FFF2-40B4-BE49-F238E27FC236}">
                <a16:creationId xmlns:a16="http://schemas.microsoft.com/office/drawing/2014/main" id="{4F9256F1-6D53-57B3-2FC8-27E23A2C86A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1507788" y="0"/>
            <a:ext cx="6780212" cy="102870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Text Placeholder 44">
            <a:extLst>
              <a:ext uri="{FF2B5EF4-FFF2-40B4-BE49-F238E27FC236}">
                <a16:creationId xmlns:a16="http://schemas.microsoft.com/office/drawing/2014/main" id="{05BDF75C-164C-3B96-B40E-E15C950ACA6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52474" y="2795075"/>
            <a:ext cx="10245989" cy="5828420"/>
          </a:xfrm>
        </p:spPr>
        <p:txBody>
          <a:bodyPr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 sz="2800" b="1"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0" name="Text Placeholder 44">
            <a:extLst>
              <a:ext uri="{FF2B5EF4-FFF2-40B4-BE49-F238E27FC236}">
                <a16:creationId xmlns:a16="http://schemas.microsoft.com/office/drawing/2014/main" id="{97AA66C7-CC24-C1DE-04D8-836512FD8E2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52473" y="952500"/>
            <a:ext cx="10245989" cy="1257300"/>
          </a:xfrm>
        </p:spPr>
        <p:txBody>
          <a:bodyPr>
            <a:noAutofit/>
          </a:bodyPr>
          <a:lstStyle>
            <a:lvl1pPr marL="0" indent="0">
              <a:buNone/>
              <a:defRPr sz="3400" b="1"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AB9D31-0343-58F9-5661-ED3E150678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363"/>
          <a:stretch/>
        </p:blipFill>
        <p:spPr>
          <a:xfrm>
            <a:off x="9353861" y="9575806"/>
            <a:ext cx="1704661" cy="574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18ED75-29FB-D099-3968-2DA1E75402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258" r="25269"/>
          <a:stretch/>
        </p:blipFill>
        <p:spPr>
          <a:xfrm>
            <a:off x="6437079" y="9575806"/>
            <a:ext cx="1841590" cy="50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BD0ED0-5E4B-0474-A35D-0415EC9D16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14" r="53213"/>
          <a:stretch/>
        </p:blipFill>
        <p:spPr>
          <a:xfrm>
            <a:off x="3573958" y="9575806"/>
            <a:ext cx="1841590" cy="50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342D11-822C-7893-C070-E761BFEF21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1157"/>
          <a:stretch/>
        </p:blipFill>
        <p:spPr>
          <a:xfrm>
            <a:off x="812537" y="9575806"/>
            <a:ext cx="169496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4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28561B-CC97-6D6D-65C7-F50EC93A4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404463"/>
            <a:ext cx="16780139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58E40-7712-1F45-8A64-4AB2C94C7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2475" y="2738438"/>
            <a:ext cx="16780139" cy="6149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49" r:id="rId2"/>
    <p:sldLayoutId id="2147483691" r:id="rId3"/>
    <p:sldLayoutId id="2147483650" r:id="rId4"/>
    <p:sldLayoutId id="2147483696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93" r:id="rId17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384175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28561B-CC97-6D6D-65C7-F50EC93A4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547688"/>
            <a:ext cx="16780139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58E40-7712-1F45-8A64-4AB2C94C7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2475" y="3048684"/>
            <a:ext cx="16780139" cy="6149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06407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95" r:id="rId2"/>
    <p:sldLayoutId id="214748369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90" r:id="rId1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2BE7D9B-94E9-2DE2-C7DB-B619A57B8B1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6C213-AA19-06C8-72B2-578034D3E5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FAA115-CA00-0E33-2C99-6D603DB8AD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9F8103F-3E1C-3B73-93B7-9C151BA74C2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73749A-965D-ED0B-B6B4-C027F19B826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6460842-9F35-23BC-B474-C87FD6CF759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CDE6237-4F10-05A5-C371-EFFEF365C81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1306B52-196A-8811-22A4-438D0599ED7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4B2A5B9-F359-46D6-EFCC-6CE7636D72C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B48B704-ABF9-CEB4-9F7B-DECA8A289CD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25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892BE11-924B-7EE4-1166-F23ED2F1883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3F2281-C58F-FFB9-3934-965A6392120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9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AA4828B-41C6-1C72-24C1-DBC9379FB50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DB8A8F6-F000-E335-6906-019DB8A97BB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 0" descr="preencoded.png">
            <a:extLst>
              <a:ext uri="{FF2B5EF4-FFF2-40B4-BE49-F238E27FC236}">
                <a16:creationId xmlns:a16="http://schemas.microsoft.com/office/drawing/2014/main" id="{42A91FC2-9472-A7B7-A522-A3A781B4DD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496675" y="0"/>
            <a:ext cx="6791325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34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B1BC385-5C45-E084-B432-4D60187A7D0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9ABE3FE-2244-BDF2-346C-9C94050F1BD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7BE1FE8-1AF2-0436-D542-FC30EDA0DE8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95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E68F71-6785-40B3-28FE-7F12DCC55B9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62E00A-E93C-2DC0-3060-65B4FFFDB85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31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EC10A91-4868-4C47-094D-5DD6D5C161B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DA159F-8841-4B88-AE1F-0029B6030E2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 1" descr="preencoded.png">
            <a:extLst>
              <a:ext uri="{FF2B5EF4-FFF2-40B4-BE49-F238E27FC236}">
                <a16:creationId xmlns:a16="http://schemas.microsoft.com/office/drawing/2014/main" id="{13AD8E78-75F0-1B10-68E2-E661C6401A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113895" y="647700"/>
            <a:ext cx="6905625" cy="963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73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2C6DABB-4179-E458-49AD-8C77F666940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F098DB5-E274-1BF3-6DF2-927CE228062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FFCAC28-FBA0-8A36-5E47-46D99A2E23E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6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FE5F5B7-DA3E-E99D-FD8F-8EE702943F5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529F62B-9662-6DAA-1E5F-2ACB5E53608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376C126-21D2-96F5-F2DE-FF621798BDE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8FCBFDA-2CAA-9B92-D33D-43C78C46C04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51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26CC70D-52F0-63BF-EC11-9A5050F626C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EB08390-69F4-77C8-96BE-0943521FBB8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7E9CFA56-E2B6-6F9F-7FF6-6C551C83D2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85800" y="5143500"/>
            <a:ext cx="5114925" cy="3409950"/>
          </a:xfrm>
          <a:prstGeom prst="rect">
            <a:avLst/>
          </a:prstGeom>
        </p:spPr>
      </p:pic>
      <p:pic>
        <p:nvPicPr>
          <p:cNvPr id="5" name="Image 1" descr="preencoded.png">
            <a:extLst>
              <a:ext uri="{FF2B5EF4-FFF2-40B4-BE49-F238E27FC236}">
                <a16:creationId xmlns:a16="http://schemas.microsoft.com/office/drawing/2014/main" id="{9896FA97-E234-8D8D-5377-C0B2C1DA9C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91300" y="5143500"/>
            <a:ext cx="5114925" cy="3409950"/>
          </a:xfrm>
          <a:prstGeom prst="rect">
            <a:avLst/>
          </a:prstGeom>
        </p:spPr>
      </p:pic>
      <p:pic>
        <p:nvPicPr>
          <p:cNvPr id="6" name="Image 2" descr="preencoded.png">
            <a:extLst>
              <a:ext uri="{FF2B5EF4-FFF2-40B4-BE49-F238E27FC236}">
                <a16:creationId xmlns:a16="http://schemas.microsoft.com/office/drawing/2014/main" id="{7353AE56-190B-5BA4-C886-7D1FE481691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477750" y="5143500"/>
            <a:ext cx="511492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43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76423AC-7AED-B2DC-6323-4C5AED40FE7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28D0223-3BC0-4610-7E23-A3EC4E2052D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DB15926-9F79-F6E9-4056-F97ED6E1160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C7B1E63-F186-1741-3606-C29D3085785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8FB4627-15B7-70E8-7873-5B1B8E1EFA1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90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ECF6A-B1BC-EFFC-76E2-700C53339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5D26D-36B6-26E6-3B64-9C6D8B21B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047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DD798FA-3FED-DB5D-5AF5-D68B0F3CE63B}"/>
              </a:ext>
            </a:extLst>
          </p:cNvPr>
          <p:cNvSpPr/>
          <p:nvPr/>
        </p:nvSpPr>
        <p:spPr>
          <a:xfrm>
            <a:off x="2688386" y="7335701"/>
            <a:ext cx="5908430" cy="556054"/>
          </a:xfrm>
          <a:prstGeom prst="roundRect">
            <a:avLst>
              <a:gd name="adj" fmla="val 50000"/>
            </a:avLst>
          </a:prstGeom>
          <a:solidFill>
            <a:srgbClr val="4230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3C3AE0-5467-CC0C-D61A-E39DEA07B27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16152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Lorem ipsum </a:t>
            </a:r>
            <a:r>
              <a:rPr lang="en-US" sz="2800" b="1">
                <a:solidFill>
                  <a:srgbClr val="161525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dolor sit </a:t>
            </a:r>
            <a:r>
              <a:rPr lang="en-US" sz="2800" b="1" err="1">
                <a:solidFill>
                  <a:srgbClr val="161525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amet</a:t>
            </a:r>
            <a:r>
              <a:rPr lang="en-US" sz="2800" b="1">
                <a:solidFill>
                  <a:srgbClr val="161525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 </a:t>
            </a:r>
            <a:r>
              <a:rPr lang="en-US" sz="2800" b="1" err="1">
                <a:solidFill>
                  <a:srgbClr val="161525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consectetur</a:t>
            </a:r>
            <a:r>
              <a:rPr lang="en-US" sz="2800">
                <a:solidFill>
                  <a:srgbClr val="16152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. Et </a:t>
            </a:r>
            <a:r>
              <a:rPr lang="en-US" sz="2800" err="1">
                <a:solidFill>
                  <a:srgbClr val="16152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donec</a:t>
            </a:r>
            <a:r>
              <a:rPr lang="en-US" sz="2800">
                <a:solidFill>
                  <a:srgbClr val="16152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</a:t>
            </a:r>
            <a:r>
              <a:rPr lang="en-US" sz="2800" err="1">
                <a:solidFill>
                  <a:srgbClr val="16152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bibendum</a:t>
            </a:r>
            <a:r>
              <a:rPr lang="en-US" sz="2800">
                <a:solidFill>
                  <a:srgbClr val="16152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</a:t>
            </a:r>
            <a:r>
              <a:rPr lang="en-US" sz="2800" err="1">
                <a:solidFill>
                  <a:srgbClr val="16152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nunc</a:t>
            </a:r>
            <a:r>
              <a:rPr lang="en-US" sz="2800">
                <a:solidFill>
                  <a:srgbClr val="16152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</a:t>
            </a:r>
            <a:r>
              <a:rPr lang="en-US" sz="2800" err="1">
                <a:solidFill>
                  <a:srgbClr val="16152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varius</a:t>
            </a:r>
            <a:r>
              <a:rPr lang="en-US" sz="2800">
                <a:solidFill>
                  <a:srgbClr val="16152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habitant </a:t>
            </a:r>
            <a:r>
              <a:rPr lang="en-US" sz="2800" err="1">
                <a:solidFill>
                  <a:srgbClr val="16152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consectetur</a:t>
            </a:r>
            <a:r>
              <a:rPr lang="en-US" sz="2800">
                <a:solidFill>
                  <a:srgbClr val="16152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</a:t>
            </a:r>
            <a:r>
              <a:rPr lang="en-US" sz="2800" err="1">
                <a:solidFill>
                  <a:srgbClr val="16152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maecenas</a:t>
            </a:r>
            <a:r>
              <a:rPr lang="en-US" sz="2800">
                <a:solidFill>
                  <a:srgbClr val="16152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pulvinar. </a:t>
            </a:r>
            <a:r>
              <a:rPr lang="en-US" sz="2800" err="1">
                <a:solidFill>
                  <a:srgbClr val="16152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Habitasse</a:t>
            </a:r>
            <a:r>
              <a:rPr lang="en-US" sz="2800">
                <a:solidFill>
                  <a:srgbClr val="16152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</a:t>
            </a:r>
            <a:r>
              <a:rPr lang="en-US" sz="2800" err="1">
                <a:solidFill>
                  <a:srgbClr val="16152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suspendisse</a:t>
            </a:r>
            <a:r>
              <a:rPr lang="en-US" sz="2800">
                <a:solidFill>
                  <a:srgbClr val="16152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habitant </a:t>
            </a:r>
            <a:r>
              <a:rPr lang="en-US" sz="2800" err="1">
                <a:solidFill>
                  <a:srgbClr val="16152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molestie</a:t>
            </a:r>
            <a:r>
              <a:rPr lang="en-US" sz="2800">
                <a:solidFill>
                  <a:srgbClr val="16152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</a:t>
            </a:r>
            <a:r>
              <a:rPr lang="en-US" sz="2800" b="1" err="1">
                <a:solidFill>
                  <a:srgbClr val="161525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venenatis</a:t>
            </a:r>
            <a:r>
              <a:rPr lang="en-US" sz="2800" b="1">
                <a:solidFill>
                  <a:srgbClr val="161525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 </a:t>
            </a:r>
            <a:r>
              <a:rPr lang="en-US" sz="2800" b="1" err="1">
                <a:solidFill>
                  <a:srgbClr val="161525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scelerisque</a:t>
            </a:r>
            <a:r>
              <a:rPr lang="en-US" sz="2800" b="1">
                <a:solidFill>
                  <a:srgbClr val="161525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 </a:t>
            </a:r>
            <a:r>
              <a:rPr lang="en-US" sz="2800" b="1" err="1">
                <a:solidFill>
                  <a:srgbClr val="161525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velit</a:t>
            </a:r>
            <a:r>
              <a:rPr lang="en-US" sz="2800">
                <a:solidFill>
                  <a:srgbClr val="16152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</a:t>
            </a:r>
            <a:r>
              <a:rPr lang="en-US" sz="2800" err="1">
                <a:solidFill>
                  <a:srgbClr val="16152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quam</a:t>
            </a:r>
            <a:r>
              <a:rPr lang="en-US" sz="2800">
                <a:solidFill>
                  <a:srgbClr val="16152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dolor. </a:t>
            </a:r>
            <a:r>
              <a:rPr lang="en-US" sz="2800" err="1">
                <a:solidFill>
                  <a:srgbClr val="16152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Tincidunt</a:t>
            </a:r>
            <a:r>
              <a:rPr lang="en-US" sz="2800">
                <a:solidFill>
                  <a:srgbClr val="16152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</a:t>
            </a:r>
            <a:r>
              <a:rPr lang="en-US" sz="2800" err="1">
                <a:solidFill>
                  <a:srgbClr val="16152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accumsan</a:t>
            </a:r>
            <a:r>
              <a:rPr lang="en-US" sz="2800">
                <a:solidFill>
                  <a:srgbClr val="16152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non </a:t>
            </a:r>
            <a:r>
              <a:rPr lang="en-US" sz="2800" err="1">
                <a:solidFill>
                  <a:srgbClr val="16152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orci</a:t>
            </a:r>
            <a:r>
              <a:rPr lang="en-US" sz="2800">
                <a:solidFill>
                  <a:srgbClr val="16152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</a:t>
            </a:r>
            <a:r>
              <a:rPr lang="en-US" sz="2800" err="1">
                <a:solidFill>
                  <a:srgbClr val="16152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placerat</a:t>
            </a:r>
            <a:r>
              <a:rPr lang="en-US" sz="2800">
                <a:solidFill>
                  <a:srgbClr val="16152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. 
</a:t>
            </a:r>
            <a:r>
              <a:rPr lang="en-US" sz="2800" err="1">
                <a:solidFill>
                  <a:srgbClr val="16152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Neque</a:t>
            </a:r>
            <a:r>
              <a:rPr lang="en-US" sz="2800">
                <a:solidFill>
                  <a:srgbClr val="16152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</a:t>
            </a:r>
            <a:r>
              <a:rPr lang="en-US" sz="2800" err="1">
                <a:solidFill>
                  <a:srgbClr val="16152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venenatis</a:t>
            </a:r>
            <a:r>
              <a:rPr lang="en-US" sz="2800">
                <a:solidFill>
                  <a:srgbClr val="16152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</a:t>
            </a:r>
            <a:r>
              <a:rPr lang="en-US" sz="2800" err="1">
                <a:solidFill>
                  <a:srgbClr val="16152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leo</a:t>
            </a:r>
            <a:r>
              <a:rPr lang="en-US" sz="2800">
                <a:solidFill>
                  <a:srgbClr val="16152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</a:t>
            </a:r>
            <a:r>
              <a:rPr lang="en-US" sz="2800" b="1" err="1">
                <a:solidFill>
                  <a:srgbClr val="161525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elementum</a:t>
            </a:r>
            <a:r>
              <a:rPr lang="en-US" sz="2800" b="1">
                <a:solidFill>
                  <a:srgbClr val="161525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 gravida </a:t>
            </a:r>
            <a:r>
              <a:rPr lang="en-US" sz="2800" b="1" err="1">
                <a:solidFill>
                  <a:srgbClr val="161525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quam</a:t>
            </a:r>
            <a:r>
              <a:rPr lang="en-US" sz="2800">
                <a:solidFill>
                  <a:srgbClr val="16152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</a:t>
            </a:r>
            <a:r>
              <a:rPr lang="en-US" sz="2800" err="1">
                <a:solidFill>
                  <a:srgbClr val="16152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rhoncus</a:t>
            </a:r>
            <a:r>
              <a:rPr lang="en-US" sz="2800">
                <a:solidFill>
                  <a:srgbClr val="16152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</a:t>
            </a:r>
            <a:r>
              <a:rPr lang="en-US" sz="2800" err="1">
                <a:solidFill>
                  <a:srgbClr val="16152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ut</a:t>
            </a:r>
            <a:r>
              <a:rPr lang="en-US" sz="2800">
                <a:solidFill>
                  <a:srgbClr val="16152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</a:t>
            </a:r>
            <a:r>
              <a:rPr lang="en-US" sz="2800" err="1">
                <a:solidFill>
                  <a:srgbClr val="16152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ultrices</a:t>
            </a:r>
            <a:r>
              <a:rPr lang="en-US" sz="2800">
                <a:solidFill>
                  <a:srgbClr val="16152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. 
At </a:t>
            </a:r>
            <a:r>
              <a:rPr lang="en-US" sz="2800" err="1">
                <a:solidFill>
                  <a:srgbClr val="16152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ut</a:t>
            </a:r>
            <a:r>
              <a:rPr lang="en-US" sz="2800">
                <a:solidFill>
                  <a:srgbClr val="16152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</a:t>
            </a:r>
            <a:r>
              <a:rPr lang="en-US" sz="2800" err="1">
                <a:solidFill>
                  <a:srgbClr val="16152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egestas</a:t>
            </a:r>
            <a:r>
              <a:rPr lang="en-US" sz="2800">
                <a:solidFill>
                  <a:srgbClr val="16152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</a:t>
            </a:r>
            <a:r>
              <a:rPr lang="en-US" sz="2800" err="1">
                <a:solidFill>
                  <a:srgbClr val="16152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pellentesque</a:t>
            </a:r>
            <a:r>
              <a:rPr lang="en-US" sz="2800">
                <a:solidFill>
                  <a:srgbClr val="16152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</a:t>
            </a:r>
            <a:r>
              <a:rPr lang="en-US" sz="2800" err="1">
                <a:solidFill>
                  <a:srgbClr val="16152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nullam</a:t>
            </a:r>
            <a:r>
              <a:rPr lang="en-US" sz="2800">
                <a:solidFill>
                  <a:srgbClr val="16152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ipsum convallis sit.
</a:t>
            </a:r>
            <a:r>
              <a:rPr lang="en-US" sz="2800">
                <a:solidFill>
                  <a:srgbClr val="FFFFFF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Vitae </a:t>
            </a:r>
            <a:r>
              <a:rPr lang="en-US" sz="2800" err="1">
                <a:solidFill>
                  <a:srgbClr val="FFFFFF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nisl</a:t>
            </a:r>
            <a:r>
              <a:rPr lang="en-US" sz="2800">
                <a:solidFill>
                  <a:srgbClr val="FFFFFF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tempus </a:t>
            </a:r>
            <a:r>
              <a:rPr lang="en-US" sz="2800" b="1" err="1">
                <a:solidFill>
                  <a:srgbClr val="FFFFFF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suspendisse</a:t>
            </a:r>
            <a:r>
              <a:rPr lang="en-US" sz="2800" b="1">
                <a:solidFill>
                  <a:srgbClr val="FFFFFF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 sit</a:t>
            </a:r>
            <a:r>
              <a:rPr lang="en-US" sz="2800">
                <a:solidFill>
                  <a:srgbClr val="FFFFFF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.  </a:t>
            </a:r>
            <a:r>
              <a:rPr lang="en-US" sz="2800" err="1">
                <a:solidFill>
                  <a:srgbClr val="16152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Ultricies</a:t>
            </a:r>
            <a:r>
              <a:rPr lang="en-US" sz="2800">
                <a:solidFill>
                  <a:srgbClr val="16152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</a:t>
            </a:r>
            <a:r>
              <a:rPr lang="en-US" sz="2800" err="1">
                <a:solidFill>
                  <a:srgbClr val="16152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morbi</a:t>
            </a:r>
            <a:r>
              <a:rPr lang="en-US" sz="2800">
                <a:solidFill>
                  <a:srgbClr val="16152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</a:t>
            </a:r>
            <a:r>
              <a:rPr lang="en-US" sz="2800" b="1">
                <a:solidFill>
                  <a:srgbClr val="161525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et </a:t>
            </a:r>
            <a:r>
              <a:rPr lang="en-US" sz="2800" b="1" err="1">
                <a:solidFill>
                  <a:srgbClr val="161525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pellentesque</a:t>
            </a:r>
            <a:r>
              <a:rPr lang="en-US" sz="2800" b="1">
                <a:solidFill>
                  <a:srgbClr val="161525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 </a:t>
            </a:r>
            <a:r>
              <a:rPr lang="en-US" sz="2800" err="1">
                <a:solidFill>
                  <a:srgbClr val="16152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metus</a:t>
            </a:r>
            <a:r>
              <a:rPr lang="en-US" sz="2800">
                <a:solidFill>
                  <a:srgbClr val="161525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.</a:t>
            </a:r>
            <a:endParaRPr lang="en-US" sz="2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787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627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6C3701-B7EC-B30A-0FB3-C96D3237F1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0C3D02-42EB-A80C-12B5-2EF0926326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C5818FE-8E13-5809-51E4-C9900480CC6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6927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C0B714-4500-6B1C-CF2D-95571AAACD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4C07A-8C99-BA4A-4C98-5D38637D3A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4514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67F857-A848-C943-EA51-CE477DD2B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6B9B79-E336-B41F-E474-F5556B5DF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82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58FC20-8F6C-468C-9E63-A9793DB5EE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11908D-F712-F3D1-075F-C3680BE003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5" descr="A person writing on a wall&#10;&#10;Description automatically generated">
            <a:extLst>
              <a:ext uri="{FF2B5EF4-FFF2-40B4-BE49-F238E27FC236}">
                <a16:creationId xmlns:a16="http://schemas.microsoft.com/office/drawing/2014/main" id="{92B3EF58-41A2-58DF-DBBA-DBB4877DCE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76"/>
          <a:stretch/>
        </p:blipFill>
        <p:spPr>
          <a:xfrm>
            <a:off x="11660187" y="2066925"/>
            <a:ext cx="7455461" cy="8903530"/>
          </a:xfrm>
          <a:prstGeom prst="roundRect">
            <a:avLst>
              <a:gd name="adj" fmla="val 4011"/>
            </a:avLst>
          </a:prstGeom>
        </p:spPr>
      </p:pic>
    </p:spTree>
    <p:extLst>
      <p:ext uri="{BB962C8B-B14F-4D97-AF65-F5344CB8AC3E}">
        <p14:creationId xmlns:p14="http://schemas.microsoft.com/office/powerpoint/2010/main" val="2224554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3B2BD0-0520-83FB-BD39-01E4150936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EC0E22-3E4C-70DB-6A19-1883D1776D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B2CE77A-8CB5-D907-66E2-2CB1E2618BC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21215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439846F-1715-9691-9CD6-D89D1EBCA90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78D89DB-1DBD-BC62-9968-2B2FC85DA8D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323289C-F71B-1A73-82E1-BEBB7E1252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FC96304-13CF-A610-7BFD-92BEEB2983B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15F8BDB-0250-47F8-FDDD-C5D7D4AC7F5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37A42D6-BDC6-A7EB-F304-45D189131F9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75EB98D-60F1-87F0-0554-2EE8A36C735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D03481E-A49B-B5F7-FA6B-4149464D0E0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5AC0784-DD52-C266-CF68-467ACA36BCE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DEAA6B6-9735-9CDB-3DF4-E1270A789DC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3509B4C-C370-9A9B-EC88-D7F579B0BD6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35092F9-0312-9485-EAD2-9E1DDBABA05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70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56D4D88-AAE9-8BF0-1118-87D71B38D24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1306B20-A6F2-3B09-E8ED-AA5E8CF8EF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81561D2-171E-4893-098E-1A51629C341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AE8C40F-CFFE-A521-7556-1CD1C30DD3A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83F5D94-AE34-2BC9-8EBE-AEAED4CAA2C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D253425-2067-0618-2D70-4251AAB8879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D003C5E-9622-2C07-6B7F-8D2A31CA399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A8D11BA-3BA6-919C-E2B2-8644C976BAF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3893ADE-9D64-539B-980D-C1F5521C5A4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25F77C5-A9BD-FA8E-0DF4-5C644D40576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3DB4175-F24A-BE98-6808-013C430F9D1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Image 2" descr="preencoded.png">
            <a:extLst>
              <a:ext uri="{FF2B5EF4-FFF2-40B4-BE49-F238E27FC236}">
                <a16:creationId xmlns:a16="http://schemas.microsoft.com/office/drawing/2014/main" id="{57A465E5-F2C4-7D3C-6491-6F86595A80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501297" y="1934569"/>
            <a:ext cx="6799060" cy="837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12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0F7B573-0496-7F41-B526-53A9198E41AA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11507787" y="1914525"/>
            <a:ext cx="7455461" cy="8903530"/>
          </a:xfrm>
        </p:spPr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90AE5-88D9-8DD2-459D-6AAB8AEDD2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E9FDA-13B3-FE56-31DD-1E96CC713E1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D4E65E-2EE4-ABE1-CD11-56FF9E4A43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8E9841-449A-932A-D51A-A8316BD6A1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5104A2-DB97-6F8A-83D2-443AE229BD7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21206B-C87B-9D6C-5DF4-00317087119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13018E3-2AC5-23EC-31E3-4B2980BA77B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32EEC1A-8D6A-3120-EE6E-BACF8DBA7CD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42B8EF7-B3A4-2C43-5BE0-13C46ABD9FC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05CA2B-971B-034E-83A6-ACF9FC8D56F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932B562-8166-FBFC-A78B-4C7DFA18F00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32758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>
            <a:extLst>
              <a:ext uri="{FF2B5EF4-FFF2-40B4-BE49-F238E27FC236}">
                <a16:creationId xmlns:a16="http://schemas.microsoft.com/office/drawing/2014/main" id="{450E24C4-9890-BBD4-7FBE-6DD355752824}"/>
              </a:ext>
            </a:extLst>
          </p:cNvPr>
          <p:cNvSpPr/>
          <p:nvPr/>
        </p:nvSpPr>
        <p:spPr>
          <a:xfrm>
            <a:off x="9334500" y="0"/>
            <a:ext cx="8953500" cy="92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2623"/>
              </a:lnSpc>
              <a:buNone/>
            </a:pPr>
            <a:r>
              <a:rPr lang="en-US" sz="63151" b="1">
                <a:solidFill>
                  <a:schemeClr val="bg2">
                    <a:lumMod val="90000"/>
                    <a:lumOff val="10000"/>
                  </a:scheme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01</a:t>
            </a:r>
            <a:endParaRPr lang="en-US" sz="63151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FC0B87-1EB9-4099-A869-356184EDDCC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664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6D6E27B-A767-FF0A-C900-F1E0976289D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C9DC09E-EEF2-74FB-5976-B6FB3884EF7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0C826EB-D7EA-DDAE-B41C-C39E5463AB6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E0A6D5D-E260-10A7-1477-9530F029B33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829E868-4379-7A56-C998-AA8253B6B25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2595CA9-1360-C2FD-768C-6FDFB37380E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802AD05-E85C-1547-9ABF-75E0081603F3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838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9432AF-CE55-0385-8BEB-D9CD87C9501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25203-7443-EE76-A52C-E4418B5D9E0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087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B3C126-79E9-4924-0D75-591B80558B1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082DFE-D329-1956-4AC2-E01C04BFD27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 0" descr="preencoded.png">
            <a:extLst>
              <a:ext uri="{FF2B5EF4-FFF2-40B4-BE49-F238E27FC236}">
                <a16:creationId xmlns:a16="http://schemas.microsoft.com/office/drawing/2014/main" id="{F0870EF7-D933-B716-70C1-F1FE0572B1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496675" y="0"/>
            <a:ext cx="6791325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801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E967042-BE6B-5B2C-D347-B5A4C8AB503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CB209B-2865-D1BD-0924-666C8F258F9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B3CEE9-90C3-232D-A3D3-A8D4F7BFD6E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201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1BC9E0-3F42-3F80-EC25-EA3528BC34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9D4442-FA97-8954-494B-46B711CF583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750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0" descr="preencoded.png">
            <a:extLst>
              <a:ext uri="{FF2B5EF4-FFF2-40B4-BE49-F238E27FC236}">
                <a16:creationId xmlns:a16="http://schemas.microsoft.com/office/drawing/2014/main" id="{98ED04C2-33AD-6BA2-B716-676C221C8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507789" y="0"/>
            <a:ext cx="6780211" cy="10287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2AF3CC-FBBE-4B8F-62B3-35DA52BE571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AFBEE2-296C-C659-15DD-BBE9B4B1B80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 1" descr="preencoded.png">
            <a:extLst>
              <a:ext uri="{FF2B5EF4-FFF2-40B4-BE49-F238E27FC236}">
                <a16:creationId xmlns:a16="http://schemas.microsoft.com/office/drawing/2014/main" id="{CD4B8EDD-64AC-E39A-5AC8-1067546945C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113895" y="647700"/>
            <a:ext cx="6905625" cy="963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73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0" descr="preencoded.png">
            <a:extLst>
              <a:ext uri="{FF2B5EF4-FFF2-40B4-BE49-F238E27FC236}">
                <a16:creationId xmlns:a16="http://schemas.microsoft.com/office/drawing/2014/main" id="{98ED04C2-33AD-6BA2-B716-676C221C8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507789" y="0"/>
            <a:ext cx="6780211" cy="10287000"/>
          </a:xfrm>
          <a:prstGeom prst="rect">
            <a:avLst/>
          </a:prstGeom>
        </p:spPr>
      </p:pic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1EC0715-1AF5-224A-EFAF-A9755B5FFC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7D5DD-D401-2BCC-DC55-E36D0561744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593DD8-E73F-F674-6C1B-E89D5784712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721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845C2A-7C2E-18FD-E447-9B102380586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88AB6-AFB0-8139-DF84-14C968DD0F8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986647-95F1-7596-34C9-842084C2299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DAECE4-C215-A9E2-0458-929044B4A1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250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7AAE36-C42F-BF52-E207-A0D7E9D416D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7F79D9-5182-622C-B78B-DF51FF513B1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Image 0" descr="preencoded.png">
            <a:extLst>
              <a:ext uri="{FF2B5EF4-FFF2-40B4-BE49-F238E27FC236}">
                <a16:creationId xmlns:a16="http://schemas.microsoft.com/office/drawing/2014/main" id="{7135A31D-832E-3C27-CBB5-91DBE6DD66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85800" y="5143500"/>
            <a:ext cx="5114925" cy="3409950"/>
          </a:xfrm>
          <a:prstGeom prst="rect">
            <a:avLst/>
          </a:prstGeom>
        </p:spPr>
      </p:pic>
      <p:pic>
        <p:nvPicPr>
          <p:cNvPr id="8" name="Image 1" descr="preencoded.png">
            <a:extLst>
              <a:ext uri="{FF2B5EF4-FFF2-40B4-BE49-F238E27FC236}">
                <a16:creationId xmlns:a16="http://schemas.microsoft.com/office/drawing/2014/main" id="{B7745FA0-C91D-A314-A02A-54E8970322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91300" y="5143500"/>
            <a:ext cx="5114925" cy="3409950"/>
          </a:xfrm>
          <a:prstGeom prst="rect">
            <a:avLst/>
          </a:prstGeom>
        </p:spPr>
      </p:pic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D31E31A-E3D9-824B-A25C-E0561EF6F4A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477750" y="5143500"/>
            <a:ext cx="511492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34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C4FA3-092C-7DB3-F550-FA3E40153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7709E-485D-C049-77A4-98BFCF016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891970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A728BCF-2FAB-7B7D-EFEA-BCDD7B37978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539366-8F6A-7097-B908-46B2F6021D9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A410681-1B4D-D95A-A183-B25B982DD39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7AAE36-C42F-BF52-E207-A0D7E9D416D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7F79D9-5182-622C-B78B-DF51FF513B1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160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036B879-67CB-8CD7-AD2F-7D848C45212D}"/>
              </a:ext>
            </a:extLst>
          </p:cNvPr>
          <p:cNvSpPr/>
          <p:nvPr/>
        </p:nvSpPr>
        <p:spPr>
          <a:xfrm>
            <a:off x="2688386" y="7335701"/>
            <a:ext cx="5908430" cy="556054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5AED893-D21D-596D-0C38-14AE0D1E5A5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833687" y="2367109"/>
            <a:ext cx="12620625" cy="555278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Lorem ipsum </a:t>
            </a:r>
            <a:r>
              <a:rPr lang="en-US" sz="2800" b="1">
                <a:latin typeface="Arial Bold" pitchFamily="34" charset="0"/>
                <a:ea typeface="Arial Bold" pitchFamily="34" charset="-122"/>
                <a:cs typeface="Arial Bold" pitchFamily="34" charset="-120"/>
              </a:rPr>
              <a:t>dolor sit </a:t>
            </a:r>
            <a:r>
              <a:rPr lang="en-US" sz="2800" b="1" err="1">
                <a:latin typeface="Arial Bold" pitchFamily="34" charset="0"/>
                <a:ea typeface="Arial Bold" pitchFamily="34" charset="-122"/>
                <a:cs typeface="Arial Bold" pitchFamily="34" charset="-120"/>
              </a:rPr>
              <a:t>amet</a:t>
            </a:r>
            <a:r>
              <a:rPr lang="en-US" sz="2800" b="1">
                <a:latin typeface="Arial Bold" pitchFamily="34" charset="0"/>
                <a:ea typeface="Arial Bold" pitchFamily="34" charset="-122"/>
                <a:cs typeface="Arial Bold" pitchFamily="34" charset="-120"/>
              </a:rPr>
              <a:t> </a:t>
            </a:r>
            <a:r>
              <a:rPr lang="en-US" sz="2800" b="1" err="1">
                <a:latin typeface="Arial Bold" pitchFamily="34" charset="0"/>
                <a:ea typeface="Arial Bold" pitchFamily="34" charset="-122"/>
                <a:cs typeface="Arial Bold" pitchFamily="34" charset="-120"/>
              </a:rPr>
              <a:t>consectetur</a:t>
            </a:r>
            <a:r>
              <a:rPr lang="en-US" sz="2800"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. Et </a:t>
            </a:r>
            <a:r>
              <a:rPr lang="en-US" sz="2800" err="1"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donec</a:t>
            </a:r>
            <a:r>
              <a:rPr lang="en-US" sz="2800"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</a:t>
            </a:r>
            <a:r>
              <a:rPr lang="en-US" sz="2800" err="1"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bibendum</a:t>
            </a:r>
            <a:r>
              <a:rPr lang="en-US" sz="2800"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</a:t>
            </a:r>
            <a:r>
              <a:rPr lang="en-US" sz="2800" err="1"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nunc</a:t>
            </a:r>
            <a:r>
              <a:rPr lang="en-US" sz="2800"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</a:t>
            </a:r>
            <a:r>
              <a:rPr lang="en-US" sz="2800" err="1"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varius</a:t>
            </a:r>
            <a:r>
              <a:rPr lang="en-US" sz="2800"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habitant </a:t>
            </a:r>
            <a:r>
              <a:rPr lang="en-US" sz="2800" err="1"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consectetur</a:t>
            </a:r>
            <a:r>
              <a:rPr lang="en-US" sz="2800"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</a:t>
            </a:r>
            <a:r>
              <a:rPr lang="en-US" sz="2800" err="1"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maecenas</a:t>
            </a:r>
            <a:r>
              <a:rPr lang="en-US" sz="2800"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pulvinar. </a:t>
            </a:r>
            <a:r>
              <a:rPr lang="en-US" sz="2800" err="1"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Habitasse</a:t>
            </a:r>
            <a:r>
              <a:rPr lang="en-US" sz="2800"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</a:t>
            </a:r>
            <a:r>
              <a:rPr lang="en-US" sz="2800" err="1"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suspendisse</a:t>
            </a:r>
            <a:r>
              <a:rPr lang="en-US" sz="2800"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habitant </a:t>
            </a:r>
            <a:r>
              <a:rPr lang="en-US" sz="2800" err="1"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molestie</a:t>
            </a:r>
            <a:r>
              <a:rPr lang="en-US" sz="2800"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</a:t>
            </a:r>
            <a:r>
              <a:rPr lang="en-US" sz="2800" b="1" err="1">
                <a:latin typeface="Arial Bold" pitchFamily="34" charset="0"/>
                <a:ea typeface="Arial Bold" pitchFamily="34" charset="-122"/>
                <a:cs typeface="Arial Bold" pitchFamily="34" charset="-120"/>
              </a:rPr>
              <a:t>venenatis</a:t>
            </a:r>
            <a:r>
              <a:rPr lang="en-US" sz="2800" b="1">
                <a:latin typeface="Arial Bold" pitchFamily="34" charset="0"/>
                <a:ea typeface="Arial Bold" pitchFamily="34" charset="-122"/>
                <a:cs typeface="Arial Bold" pitchFamily="34" charset="-120"/>
              </a:rPr>
              <a:t> </a:t>
            </a:r>
            <a:r>
              <a:rPr lang="en-US" sz="2800" b="1" err="1">
                <a:latin typeface="Arial Bold" pitchFamily="34" charset="0"/>
                <a:ea typeface="Arial Bold" pitchFamily="34" charset="-122"/>
                <a:cs typeface="Arial Bold" pitchFamily="34" charset="-120"/>
              </a:rPr>
              <a:t>scelerisque</a:t>
            </a:r>
            <a:r>
              <a:rPr lang="en-US" sz="2800" b="1">
                <a:latin typeface="Arial Bold" pitchFamily="34" charset="0"/>
                <a:ea typeface="Arial Bold" pitchFamily="34" charset="-122"/>
                <a:cs typeface="Arial Bold" pitchFamily="34" charset="-120"/>
              </a:rPr>
              <a:t> </a:t>
            </a:r>
            <a:r>
              <a:rPr lang="en-US" sz="2800" b="1" err="1">
                <a:latin typeface="Arial Bold" pitchFamily="34" charset="0"/>
                <a:ea typeface="Arial Bold" pitchFamily="34" charset="-122"/>
                <a:cs typeface="Arial Bold" pitchFamily="34" charset="-120"/>
              </a:rPr>
              <a:t>velit</a:t>
            </a:r>
            <a:r>
              <a:rPr lang="en-US" sz="2800"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</a:t>
            </a:r>
            <a:r>
              <a:rPr lang="en-US" sz="2800" err="1"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quam</a:t>
            </a:r>
            <a:r>
              <a:rPr lang="en-US" sz="2800"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dolor. </a:t>
            </a:r>
            <a:r>
              <a:rPr lang="en-US" sz="2800" err="1"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Tincidunt</a:t>
            </a:r>
            <a:r>
              <a:rPr lang="en-US" sz="2800"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</a:t>
            </a:r>
            <a:r>
              <a:rPr lang="en-US" sz="2800" err="1"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accumsan</a:t>
            </a:r>
            <a:r>
              <a:rPr lang="en-US" sz="2800"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non </a:t>
            </a:r>
            <a:r>
              <a:rPr lang="en-US" sz="2800" err="1"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orci</a:t>
            </a:r>
            <a:r>
              <a:rPr lang="en-US" sz="2800"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</a:t>
            </a:r>
            <a:r>
              <a:rPr lang="en-US" sz="2800" err="1"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placerat</a:t>
            </a:r>
            <a:r>
              <a:rPr lang="en-US" sz="2800"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. 
</a:t>
            </a:r>
            <a:r>
              <a:rPr lang="en-US" sz="2800" err="1"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Neque</a:t>
            </a:r>
            <a:r>
              <a:rPr lang="en-US" sz="2800"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</a:t>
            </a:r>
            <a:r>
              <a:rPr lang="en-US" sz="2800" err="1"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venenatis</a:t>
            </a:r>
            <a:r>
              <a:rPr lang="en-US" sz="2800"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</a:t>
            </a:r>
            <a:r>
              <a:rPr lang="en-US" sz="2800" err="1"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leo</a:t>
            </a:r>
            <a:r>
              <a:rPr lang="en-US" sz="2800"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</a:t>
            </a:r>
            <a:r>
              <a:rPr lang="en-US" sz="2800" b="1" err="1">
                <a:latin typeface="Arial Bold" pitchFamily="34" charset="0"/>
                <a:ea typeface="Arial Bold" pitchFamily="34" charset="-122"/>
                <a:cs typeface="Arial Bold" pitchFamily="34" charset="-120"/>
              </a:rPr>
              <a:t>elementum</a:t>
            </a:r>
            <a:r>
              <a:rPr lang="en-US" sz="2800" b="1">
                <a:latin typeface="Arial Bold" pitchFamily="34" charset="0"/>
                <a:ea typeface="Arial Bold" pitchFamily="34" charset="-122"/>
                <a:cs typeface="Arial Bold" pitchFamily="34" charset="-120"/>
              </a:rPr>
              <a:t> gravida </a:t>
            </a:r>
            <a:r>
              <a:rPr lang="en-US" sz="2800" b="1" err="1">
                <a:latin typeface="Arial Bold" pitchFamily="34" charset="0"/>
                <a:ea typeface="Arial Bold" pitchFamily="34" charset="-122"/>
                <a:cs typeface="Arial Bold" pitchFamily="34" charset="-120"/>
              </a:rPr>
              <a:t>quam</a:t>
            </a:r>
            <a:r>
              <a:rPr lang="en-US" sz="2800"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</a:t>
            </a:r>
            <a:r>
              <a:rPr lang="en-US" sz="2800" err="1"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rhoncus</a:t>
            </a:r>
            <a:r>
              <a:rPr lang="en-US" sz="2800"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</a:t>
            </a:r>
            <a:r>
              <a:rPr lang="en-US" sz="2800" err="1"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ut</a:t>
            </a:r>
            <a:r>
              <a:rPr lang="en-US" sz="2800"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</a:t>
            </a:r>
            <a:r>
              <a:rPr lang="en-US" sz="2800" err="1"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ultrices</a:t>
            </a:r>
            <a:r>
              <a:rPr lang="en-US" sz="2800"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. 
At </a:t>
            </a:r>
            <a:r>
              <a:rPr lang="en-US" sz="2800" err="1"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ut</a:t>
            </a:r>
            <a:r>
              <a:rPr lang="en-US" sz="2800"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</a:t>
            </a:r>
            <a:r>
              <a:rPr lang="en-US" sz="2800" err="1"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egestas</a:t>
            </a:r>
            <a:r>
              <a:rPr lang="en-US" sz="2800"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</a:t>
            </a:r>
            <a:r>
              <a:rPr lang="en-US" sz="2800" err="1"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pellentesque</a:t>
            </a:r>
            <a:r>
              <a:rPr lang="en-US" sz="2800"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</a:t>
            </a:r>
            <a:r>
              <a:rPr lang="en-US" sz="2800" err="1"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nullam</a:t>
            </a:r>
            <a:r>
              <a:rPr lang="en-US" sz="2800"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ipsum convallis sit.
</a:t>
            </a:r>
            <a:r>
              <a:rPr lang="en-US" sz="2800">
                <a:solidFill>
                  <a:schemeClr val="bg2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Vitae </a:t>
            </a:r>
            <a:r>
              <a:rPr lang="en-US" sz="2800" err="1">
                <a:solidFill>
                  <a:schemeClr val="bg2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nisl</a:t>
            </a:r>
            <a:r>
              <a:rPr lang="en-US" sz="2800">
                <a:solidFill>
                  <a:schemeClr val="bg2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tempus </a:t>
            </a:r>
            <a:r>
              <a:rPr lang="en-US" sz="2800" b="1" err="1">
                <a:solidFill>
                  <a:schemeClr val="bg2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suspendisse</a:t>
            </a:r>
            <a:r>
              <a:rPr lang="en-US" sz="2800" b="1">
                <a:solidFill>
                  <a:schemeClr val="bg2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 sit</a:t>
            </a:r>
            <a:r>
              <a:rPr lang="en-US" sz="2800">
                <a:solidFill>
                  <a:schemeClr val="bg2"/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.  </a:t>
            </a:r>
            <a:r>
              <a:rPr lang="en-US" sz="2800" err="1"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Ultricies</a:t>
            </a:r>
            <a:r>
              <a:rPr lang="en-US" sz="2800"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</a:t>
            </a:r>
            <a:r>
              <a:rPr lang="en-US" sz="2800" err="1"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morbi</a:t>
            </a:r>
            <a:r>
              <a:rPr lang="en-US" sz="2800"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</a:t>
            </a:r>
            <a:r>
              <a:rPr lang="en-US" sz="2800" b="1">
                <a:latin typeface="Arial Bold" pitchFamily="34" charset="0"/>
                <a:ea typeface="Arial Bold" pitchFamily="34" charset="-122"/>
                <a:cs typeface="Arial Bold" pitchFamily="34" charset="-120"/>
              </a:rPr>
              <a:t>et </a:t>
            </a:r>
            <a:r>
              <a:rPr lang="en-US" sz="2800" b="1" err="1">
                <a:latin typeface="Arial Bold" pitchFamily="34" charset="0"/>
                <a:ea typeface="Arial Bold" pitchFamily="34" charset="-122"/>
                <a:cs typeface="Arial Bold" pitchFamily="34" charset="-120"/>
              </a:rPr>
              <a:t>pellentesque</a:t>
            </a:r>
            <a:r>
              <a:rPr lang="en-US" sz="2800" b="1">
                <a:latin typeface="Arial Bold" pitchFamily="34" charset="0"/>
                <a:ea typeface="Arial Bold" pitchFamily="34" charset="-122"/>
                <a:cs typeface="Arial Bold" pitchFamily="34" charset="-120"/>
              </a:rPr>
              <a:t> </a:t>
            </a:r>
            <a:r>
              <a:rPr lang="en-US" sz="2800" err="1"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metus</a:t>
            </a:r>
            <a:r>
              <a:rPr lang="en-US" sz="2800"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0701229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36694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7708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13C6714B-6B77-52D2-DB0A-5A668DB0B6AA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1466850" y="4314825"/>
            <a:ext cx="16821150" cy="2457450"/>
          </a:xfrm>
        </p:spPr>
        <p:txBody>
          <a:bodyPr>
            <a:noAutofit/>
          </a:bodyPr>
          <a:lstStyle>
            <a:lvl1pPr marL="0" indent="0" algn="ctr">
              <a:buNone/>
              <a:defRPr sz="7200"/>
            </a:lvl1pPr>
            <a:lvl2pPr marL="457200" indent="0">
              <a:buNone/>
              <a:defRPr/>
            </a:lvl2pPr>
          </a:lstStyle>
          <a:p>
            <a:pPr lvl="0"/>
            <a:r>
              <a:rPr lang="en-CA">
                <a:effectLst/>
              </a:rPr>
              <a:t>10 Years of Shaping</a:t>
            </a:r>
          </a:p>
          <a:p>
            <a:pPr lvl="0"/>
            <a:r>
              <a:rPr lang="en-CA">
                <a:effectLst/>
              </a:rPr>
              <a:t>Higher Education</a:t>
            </a:r>
            <a:endParaRPr lang="en-US"/>
          </a:p>
        </p:txBody>
      </p:sp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A6E05987-0177-311B-3D78-14FA9466F117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1466850" y="3754438"/>
            <a:ext cx="16821150" cy="56038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3pPr marL="914400" indent="0" algn="ctr">
              <a:buNone/>
              <a:defRPr sz="3200" b="0"/>
            </a:lvl3pPr>
          </a:lstStyle>
          <a:p>
            <a:pPr lvl="2"/>
            <a:r>
              <a:rPr lang="en-CA">
                <a:effectLst/>
              </a:rPr>
              <a:t>REFLECT AND REIMAGINE:</a:t>
            </a:r>
            <a:br>
              <a:rPr lang="en-CA">
                <a:effectLst/>
              </a:rPr>
            </a:b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AD495C-0D1A-7E25-053D-433D2C366905}"/>
              </a:ext>
            </a:extLst>
          </p:cNvPr>
          <p:cNvCxnSpPr>
            <a:cxnSpLocks/>
          </p:cNvCxnSpPr>
          <p:nvPr/>
        </p:nvCxnSpPr>
        <p:spPr>
          <a:xfrm>
            <a:off x="8324849" y="3243263"/>
            <a:ext cx="16573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graphics&#10;&#10;Description automatically generated">
            <a:extLst>
              <a:ext uri="{FF2B5EF4-FFF2-40B4-BE49-F238E27FC236}">
                <a16:creationId xmlns:a16="http://schemas.microsoft.com/office/drawing/2014/main" id="{65CB99CB-0437-992A-6E7B-1D949A7B4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0069" y="2289153"/>
            <a:ext cx="747862" cy="49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375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13C6714B-6B77-52D2-DB0A-5A668DB0B6AA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812560" y="4314825"/>
            <a:ext cx="16821150" cy="2457450"/>
          </a:xfrm>
        </p:spPr>
        <p:txBody>
          <a:bodyPr>
            <a:noAutofit/>
          </a:bodyPr>
          <a:lstStyle>
            <a:lvl1pPr marL="0" indent="0" algn="ctr">
              <a:buNone/>
              <a:defRPr sz="7200"/>
            </a:lvl1pPr>
            <a:lvl2pPr marL="457200" indent="0">
              <a:buNone/>
              <a:defRPr/>
            </a:lvl2pPr>
          </a:lstStyle>
          <a:p>
            <a:pPr lvl="0"/>
            <a:r>
              <a:rPr lang="en-CA">
                <a:effectLst/>
              </a:rPr>
              <a:t>10 Years of Shaping</a:t>
            </a:r>
          </a:p>
          <a:p>
            <a:pPr lvl="0"/>
            <a:r>
              <a:rPr lang="en-CA">
                <a:effectLst/>
              </a:rPr>
              <a:t>Higher Education</a:t>
            </a:r>
            <a:endParaRPr lang="en-US"/>
          </a:p>
        </p:txBody>
      </p:sp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A6E05987-0177-311B-3D78-14FA9466F117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812560" y="3754438"/>
            <a:ext cx="16821150" cy="56038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3pPr marL="914400" indent="0" algn="ctr">
              <a:buNone/>
              <a:defRPr sz="3200" b="0"/>
            </a:lvl3pPr>
          </a:lstStyle>
          <a:p>
            <a:pPr lvl="2"/>
            <a:r>
              <a:rPr lang="en-CA">
                <a:effectLst/>
              </a:rPr>
              <a:t>REFLECT AND REIMAGINE:</a:t>
            </a:r>
            <a:br>
              <a:rPr lang="en-CA">
                <a:effectLst/>
              </a:rPr>
            </a:b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AD495C-0D1A-7E25-053D-433D2C366905}"/>
              </a:ext>
            </a:extLst>
          </p:cNvPr>
          <p:cNvCxnSpPr>
            <a:cxnSpLocks/>
          </p:cNvCxnSpPr>
          <p:nvPr/>
        </p:nvCxnSpPr>
        <p:spPr>
          <a:xfrm>
            <a:off x="8394460" y="3243263"/>
            <a:ext cx="16573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5CB99CB-0437-992A-6E7B-1D949A7B44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849204" y="2289153"/>
            <a:ext cx="747862" cy="49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510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91A704-7158-7F1F-846B-2D49F9FB240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AD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AD403F99-2197-EF47-CDAC-A9573C2287F4}"/>
              </a:ext>
            </a:extLst>
          </p:cNvPr>
          <p:cNvSpPr txBox="1">
            <a:spLocks/>
          </p:cNvSpPr>
          <p:nvPr/>
        </p:nvSpPr>
        <p:spPr>
          <a:xfrm>
            <a:off x="812560" y="4314825"/>
            <a:ext cx="16821150" cy="2457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7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>
                <a:solidFill>
                  <a:schemeClr val="bg1"/>
                </a:solidFill>
              </a:rPr>
              <a:t>10 Years of Shaping</a:t>
            </a:r>
          </a:p>
          <a:p>
            <a:r>
              <a:rPr lang="en-CA">
                <a:solidFill>
                  <a:schemeClr val="bg1"/>
                </a:solidFill>
              </a:rPr>
              <a:t>Higher Education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70DCA2D9-386F-68AC-7005-093EEF34B3ED}"/>
              </a:ext>
            </a:extLst>
          </p:cNvPr>
          <p:cNvSpPr txBox="1">
            <a:spLocks/>
          </p:cNvSpPr>
          <p:nvPr/>
        </p:nvSpPr>
        <p:spPr>
          <a:xfrm>
            <a:off x="812560" y="3754438"/>
            <a:ext cx="16821150" cy="560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5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CA">
                <a:solidFill>
                  <a:schemeClr val="bg1"/>
                </a:solidFill>
              </a:rPr>
              <a:t>REFLECT AND REIMAGINE:</a:t>
            </a:r>
            <a:br>
              <a:rPr lang="en-CA">
                <a:solidFill>
                  <a:schemeClr val="bg1"/>
                </a:solidFill>
              </a:rPr>
            </a:b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B7D952-CCA0-D3CB-F4DC-C7CB3F63FBAA}"/>
              </a:ext>
            </a:extLst>
          </p:cNvPr>
          <p:cNvCxnSpPr>
            <a:cxnSpLocks/>
          </p:cNvCxnSpPr>
          <p:nvPr/>
        </p:nvCxnSpPr>
        <p:spPr>
          <a:xfrm>
            <a:off x="8394460" y="3243263"/>
            <a:ext cx="16573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2176A0D-7B9A-02FC-9D82-D4E160FC6C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849204" y="2289153"/>
            <a:ext cx="747862" cy="4935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AEB37F-8463-AAB1-2EBD-F7B7485DF4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930" y="9465143"/>
            <a:ext cx="16780139" cy="71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306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716E0-A925-EB9A-7F35-B53A50ACB2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85130" y="6667134"/>
            <a:ext cx="15917740" cy="1956361"/>
          </a:xfrm>
        </p:spPr>
        <p:txBody>
          <a:bodyPr>
            <a:normAutofit/>
          </a:bodyPr>
          <a:lstStyle/>
          <a:p>
            <a:r>
              <a:rPr lang="en-US" sz="7200" dirty="0"/>
              <a:t>Appendix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95AA10-E676-4D1C-43D0-4B58D8315F90}"/>
              </a:ext>
            </a:extLst>
          </p:cNvPr>
          <p:cNvSpPr/>
          <p:nvPr/>
        </p:nvSpPr>
        <p:spPr>
          <a:xfrm>
            <a:off x="478302" y="914400"/>
            <a:ext cx="1153551" cy="15052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5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writing on a wall&#10;&#10;Description automatically generated">
            <a:extLst>
              <a:ext uri="{FF2B5EF4-FFF2-40B4-BE49-F238E27FC236}">
                <a16:creationId xmlns:a16="http://schemas.microsoft.com/office/drawing/2014/main" id="{B3D85E34-947C-5E3D-D1BF-DB9017B8663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76"/>
          <a:stretch/>
        </p:blipFill>
        <p:spPr>
          <a:xfrm>
            <a:off x="11507787" y="1914525"/>
            <a:ext cx="7455461" cy="890353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41678-254A-7D65-5277-976B43483F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D8043-E7DC-B6CA-A082-C5414458DF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96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7D375D-4A57-4B20-64E8-E1CCA7735F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4400" i="0" u="none" strike="noStrike" baseline="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Enter Presentation Title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7C48A-0012-9B5D-60D1-89387CAE6B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29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A06E2228-EF91-E3BF-82C2-EBF12D331AF8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11507787" y="1914525"/>
            <a:ext cx="7455461" cy="8903530"/>
          </a:xfrm>
        </p:spPr>
        <p:txBody>
          <a:bodyPr/>
          <a:lstStyle/>
          <a:p>
            <a:endParaRPr lang="en-CA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5896B18-EA49-D67A-EEEB-F92B690C632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265F4EF-0CB4-773D-C57D-491B5285455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63C6B526-5962-9343-2019-3C910311965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842977A-8824-6515-52DB-BB1C4FDC87F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385BC82D-31DB-6FA1-9A12-ACB5A1E2160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E9772994-D225-9A77-9948-1642AC303A4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A82CCF46-8DB4-B1B2-27EA-D062B0BE5BB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664D435A-08B6-F3F6-410A-6E52280737E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65D9DA3F-0601-53B1-EB47-B58DB8FB933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0FEE5E1A-CBBA-02FC-709D-CF16CEB7C5E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B3A14280-2A84-0313-AE02-9E26D4A90DB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22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88439C89-D562-9489-0100-6FD8BFC947C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80E6A3E-2CEE-2B30-160C-55965E6B57F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B13101B-F848-D439-0EC6-D3377E20660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C7FB04DE-94A5-A3FD-8929-AFD0E808FD8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D52CD7F-96A0-2ED2-C834-99038F8EC6F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70400F9-47CD-2464-FA5F-2EE7EF38DB8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6C2A0B8-3019-F8C8-D774-032ED8DE181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A0FEAF3B-0F2F-C887-A37B-9706A353F3B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E7C7BB02-BA2B-DC0D-A421-5DCB0823E6F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01D186A2-3946-48E0-F77F-A04104999FC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9B725E6F-DB02-C6D2-23B6-F591A725BE6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Image 2" descr="preencoded.png">
            <a:extLst>
              <a:ext uri="{FF2B5EF4-FFF2-40B4-BE49-F238E27FC236}">
                <a16:creationId xmlns:a16="http://schemas.microsoft.com/office/drawing/2014/main" id="{281E56F7-A10C-3B60-EF31-8C0AB94B0F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501297" y="1934569"/>
            <a:ext cx="6799060" cy="837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19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>
            <a:extLst>
              <a:ext uri="{FF2B5EF4-FFF2-40B4-BE49-F238E27FC236}">
                <a16:creationId xmlns:a16="http://schemas.microsoft.com/office/drawing/2014/main" id="{55B63471-2EDC-F1D6-E4C5-E43CF843F4DC}"/>
              </a:ext>
            </a:extLst>
          </p:cNvPr>
          <p:cNvSpPr/>
          <p:nvPr/>
        </p:nvSpPr>
        <p:spPr>
          <a:xfrm>
            <a:off x="9334500" y="0"/>
            <a:ext cx="8953500" cy="92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2623"/>
              </a:lnSpc>
              <a:buNone/>
            </a:pPr>
            <a:r>
              <a:rPr lang="en-US" sz="63151" b="1">
                <a:solidFill>
                  <a:srgbClr val="F6F6FB"/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01</a:t>
            </a:r>
            <a:endParaRPr lang="en-US" sz="6315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7D412-35BF-6BCA-980C-3646F630B1A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33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NG2023">
      <a:dk1>
        <a:srgbClr val="161524"/>
      </a:dk1>
      <a:lt1>
        <a:srgbClr val="FFFFFF"/>
      </a:lt1>
      <a:dk2>
        <a:srgbClr val="4130E5"/>
      </a:dk2>
      <a:lt2>
        <a:srgbClr val="F6F6FB"/>
      </a:lt2>
      <a:accent1>
        <a:srgbClr val="4130E5"/>
      </a:accent1>
      <a:accent2>
        <a:srgbClr val="E785F6"/>
      </a:accent2>
      <a:accent3>
        <a:srgbClr val="FED24B"/>
      </a:accent3>
      <a:accent4>
        <a:srgbClr val="FF6057"/>
      </a:accent4>
      <a:accent5>
        <a:srgbClr val="79BBFF"/>
      </a:accent5>
      <a:accent6>
        <a:srgbClr val="61C383"/>
      </a:accent6>
      <a:hlink>
        <a:srgbClr val="6050EF"/>
      </a:hlink>
      <a:folHlink>
        <a:srgbClr val="2A284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161524"/>
      </a:dk1>
      <a:lt1>
        <a:srgbClr val="FFFFFF"/>
      </a:lt1>
      <a:dk2>
        <a:srgbClr val="1A065B"/>
      </a:dk2>
      <a:lt2>
        <a:srgbClr val="F6F6FB"/>
      </a:lt2>
      <a:accent1>
        <a:srgbClr val="4130E5"/>
      </a:accent1>
      <a:accent2>
        <a:srgbClr val="E785F6"/>
      </a:accent2>
      <a:accent3>
        <a:srgbClr val="FED24B"/>
      </a:accent3>
      <a:accent4>
        <a:srgbClr val="FF6057"/>
      </a:accent4>
      <a:accent5>
        <a:srgbClr val="79BBFF"/>
      </a:accent5>
      <a:accent6>
        <a:srgbClr val="61C383"/>
      </a:accent6>
      <a:hlink>
        <a:srgbClr val="6050EF"/>
      </a:hlink>
      <a:folHlink>
        <a:srgbClr val="2A284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8ff1752-c3f1-4c73-b4d8-ebee4e4857f2">
      <Terms xmlns="http://schemas.microsoft.com/office/infopath/2007/PartnerControls"/>
    </lcf76f155ced4ddcb4097134ff3c332f>
    <TaxCatchAll xmlns="c37b58c0-3947-45bc-b895-ac43db22c40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DF7AF4964BE24CB0F97FAB1EB5E6AC" ma:contentTypeVersion="16" ma:contentTypeDescription="Create a new document." ma:contentTypeScope="" ma:versionID="14ecd0ebd04d1172f82a132557cdf340">
  <xsd:schema xmlns:xsd="http://www.w3.org/2001/XMLSchema" xmlns:xs="http://www.w3.org/2001/XMLSchema" xmlns:p="http://schemas.microsoft.com/office/2006/metadata/properties" xmlns:ns2="c37b58c0-3947-45bc-b895-ac43db22c40d" xmlns:ns3="28ff1752-c3f1-4c73-b4d8-ebee4e4857f2" targetNamespace="http://schemas.microsoft.com/office/2006/metadata/properties" ma:root="true" ma:fieldsID="3cf486887c0c9bd19f51e15a5550c1f5" ns2:_="" ns3:_="">
    <xsd:import namespace="c37b58c0-3947-45bc-b895-ac43db22c40d"/>
    <xsd:import namespace="28ff1752-c3f1-4c73-b4d8-ebee4e4857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7b58c0-3947-45bc-b895-ac43db22c4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e1b02d3-b29f-4afc-9523-7eded416883c}" ma:internalName="TaxCatchAll" ma:showField="CatchAllData" ma:web="c37b58c0-3947-45bc-b895-ac43db22c4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ff1752-c3f1-4c73-b4d8-ebee4e4857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e516273-6591-40f5-8a04-751b55ddd8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02A5F2-AE88-4ACD-AAB8-36FE849FE5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4F0B7B-C37E-46EE-AB96-6CBE5A6DCB18}">
  <ds:schemaRefs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41a2095b-53f4-4c1f-93af-372b01987f42"/>
    <ds:schemaRef ds:uri="656928fd-8264-4715-ab98-6a1c31885b73"/>
    <ds:schemaRef ds:uri="28ff1752-c3f1-4c73-b4d8-ebee4e4857f2"/>
    <ds:schemaRef ds:uri="c37b58c0-3947-45bc-b895-ac43db22c40d"/>
  </ds:schemaRefs>
</ds:datastoreItem>
</file>

<file path=customXml/itemProps3.xml><?xml version="1.0" encoding="utf-8"?>
<ds:datastoreItem xmlns:ds="http://schemas.openxmlformats.org/officeDocument/2006/customXml" ds:itemID="{1C329B1F-7139-4317-A57B-AB67C30AD1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7b58c0-3947-45bc-b895-ac43db22c40d"/>
    <ds:schemaRef ds:uri="28ff1752-c3f1-4c73-b4d8-ebee4e4857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177</Words>
  <Application>Microsoft Office PowerPoint</Application>
  <PresentationFormat>Custom</PresentationFormat>
  <Paragraphs>16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 Regular</vt:lpstr>
      <vt:lpstr>Arial</vt:lpstr>
      <vt:lpstr>Arial Bold</vt:lpstr>
      <vt:lpstr>Calibri</vt:lpstr>
      <vt:lpstr>Inter Bold</vt:lpstr>
      <vt:lpstr>Lato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Appendix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Yeona Jang</cp:lastModifiedBy>
  <cp:revision>5</cp:revision>
  <dcterms:created xsi:type="dcterms:W3CDTF">2023-06-27T14:54:54Z</dcterms:created>
  <dcterms:modified xsi:type="dcterms:W3CDTF">2023-07-27T11:06:51Z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0x0101001ADF7AF4964BE24CB0F97FAB1EB5E6AC</vt:lpwstr>
  </property>
  <property fmtid="{D5CDD505-2E9C-101B-9397-08002B2CF9AE}" pid="3" name="MediaServiceImageTags">
    <vt:lpwstr/>
  </property>
</Properties>
</file>